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35"/>
  </p:notesMasterIdLst>
  <p:sldIdLst>
    <p:sldId id="583" r:id="rId2"/>
    <p:sldId id="584" r:id="rId3"/>
    <p:sldId id="389" r:id="rId4"/>
    <p:sldId id="588" r:id="rId5"/>
    <p:sldId id="594" r:id="rId6"/>
    <p:sldId id="595" r:id="rId7"/>
    <p:sldId id="596" r:id="rId8"/>
    <p:sldId id="597" r:id="rId9"/>
    <p:sldId id="606" r:id="rId10"/>
    <p:sldId id="598" r:id="rId11"/>
    <p:sldId id="602" r:id="rId12"/>
    <p:sldId id="627" r:id="rId13"/>
    <p:sldId id="634" r:id="rId14"/>
    <p:sldId id="632" r:id="rId15"/>
    <p:sldId id="642" r:id="rId16"/>
    <p:sldId id="631" r:id="rId17"/>
    <p:sldId id="630" r:id="rId18"/>
    <p:sldId id="629" r:id="rId19"/>
    <p:sldId id="628" r:id="rId20"/>
    <p:sldId id="589" r:id="rId21"/>
    <p:sldId id="590" r:id="rId22"/>
    <p:sldId id="591" r:id="rId23"/>
    <p:sldId id="607" r:id="rId24"/>
    <p:sldId id="592" r:id="rId25"/>
    <p:sldId id="626" r:id="rId26"/>
    <p:sldId id="593" r:id="rId27"/>
    <p:sldId id="587" r:id="rId28"/>
    <p:sldId id="643" r:id="rId29"/>
    <p:sldId id="641" r:id="rId30"/>
    <p:sldId id="636" r:id="rId31"/>
    <p:sldId id="639" r:id="rId32"/>
    <p:sldId id="620" r:id="rId33"/>
    <p:sldId id="625"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34555" autoAdjust="0"/>
    <p:restoredTop sz="94622" autoAdjust="0"/>
  </p:normalViewPr>
  <p:slideViewPr>
    <p:cSldViewPr>
      <p:cViewPr varScale="1">
        <p:scale>
          <a:sx n="100" d="100"/>
          <a:sy n="100" d="100"/>
        </p:scale>
        <p:origin x="114" y="126"/>
      </p:cViewPr>
      <p:guideLst>
        <p:guide orient="horz" pos="2160"/>
        <p:guide pos="384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F6925B0-922F-4828-84EB-0DF837AA9F0B}" type="datetimeFigureOut">
              <a:rPr lang="en-US" smtClean="0"/>
              <a:t>05-Aug-24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CB385E-408D-4944-8CAD-49125B1CF0DC}" type="slidenum">
              <a:rPr lang="en-US" smtClean="0"/>
              <a:t>‹#›</a:t>
            </a:fld>
            <a:endParaRPr lang="en-US"/>
          </a:p>
        </p:txBody>
      </p:sp>
    </p:spTree>
    <p:extLst>
      <p:ext uri="{BB962C8B-B14F-4D97-AF65-F5344CB8AC3E}">
        <p14:creationId xmlns:p14="http://schemas.microsoft.com/office/powerpoint/2010/main" val="42193667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ECB385E-408D-4944-8CAD-49125B1CF0DC}" type="slidenum">
              <a:rPr lang="en-US" smtClean="0"/>
              <a:t>1</a:t>
            </a:fld>
            <a:endParaRPr lang="en-US"/>
          </a:p>
        </p:txBody>
      </p:sp>
    </p:spTree>
    <p:extLst>
      <p:ext uri="{BB962C8B-B14F-4D97-AF65-F5344CB8AC3E}">
        <p14:creationId xmlns:p14="http://schemas.microsoft.com/office/powerpoint/2010/main" val="14973253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9" name="Rectangle 8"/>
          <p:cNvSpPr/>
          <p:nvPr/>
        </p:nvSpPr>
        <p:spPr bwMode="ltGray">
          <a:xfrm>
            <a:off x="1" y="0"/>
            <a:ext cx="12191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2" name="Title 1"/>
          <p:cNvSpPr>
            <a:spLocks noGrp="1"/>
          </p:cNvSpPr>
          <p:nvPr>
            <p:ph type="ctrTitle"/>
          </p:nvPr>
        </p:nvSpPr>
        <p:spPr>
          <a:xfrm>
            <a:off x="914400" y="3355848"/>
            <a:ext cx="107696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n-US"/>
              <a:t>Click to edit Master title style</a:t>
            </a:r>
          </a:p>
        </p:txBody>
      </p:sp>
      <p:sp>
        <p:nvSpPr>
          <p:cNvPr id="3" name="Subtitle 2"/>
          <p:cNvSpPr>
            <a:spLocks noGrp="1"/>
          </p:cNvSpPr>
          <p:nvPr>
            <p:ph type="subTitle" idx="1"/>
          </p:nvPr>
        </p:nvSpPr>
        <p:spPr>
          <a:xfrm>
            <a:off x="914400" y="1828800"/>
            <a:ext cx="107696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05-Aug-24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10" name="Rectangle 9"/>
          <p:cNvSpPr/>
          <p:nvPr/>
        </p:nvSpPr>
        <p:spPr bwMode="invGray">
          <a:xfrm>
            <a:off x="0" y="5128334"/>
            <a:ext cx="12192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05-Aug-24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9" name="Rectangle 8"/>
          <p:cNvSpPr/>
          <p:nvPr/>
        </p:nvSpPr>
        <p:spPr bwMode="invGray">
          <a:xfrm>
            <a:off x="8798560" y="0"/>
            <a:ext cx="6096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8" name="Rectangle 7"/>
          <p:cNvSpPr/>
          <p:nvPr/>
        </p:nvSpPr>
        <p:spPr bwMode="ltGray">
          <a:xfrm>
            <a:off x="8863584" y="0"/>
            <a:ext cx="33528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2" name="Vertical Title 1"/>
          <p:cNvSpPr>
            <a:spLocks noGrp="1"/>
          </p:cNvSpPr>
          <p:nvPr>
            <p:ph type="title" orient="vert"/>
          </p:nvPr>
        </p:nvSpPr>
        <p:spPr>
          <a:xfrm>
            <a:off x="9042400" y="274641"/>
            <a:ext cx="2540000" cy="5851525"/>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609600" y="304801"/>
            <a:ext cx="8026400" cy="5851525"/>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05-Aug-24</a:t>
            </a:fld>
            <a:endParaRPr lang="en-US"/>
          </a:p>
        </p:txBody>
      </p:sp>
      <p:sp>
        <p:nvSpPr>
          <p:cNvPr id="5" name="Footer Placeholder 4"/>
          <p:cNvSpPr>
            <a:spLocks noGrp="1"/>
          </p:cNvSpPr>
          <p:nvPr>
            <p:ph type="ftr" sz="quarter" idx="11"/>
          </p:nvPr>
        </p:nvSpPr>
        <p:spPr>
          <a:xfrm>
            <a:off x="3520796" y="6377460"/>
            <a:ext cx="5115205" cy="365125"/>
          </a:xfrm>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155448"/>
            <a:ext cx="10972800" cy="1252728"/>
          </a:xfrm>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05-Aug-24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bwMode="ltGray">
          <a:xfrm>
            <a:off x="0" y="1"/>
            <a:ext cx="12192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12" name="Rectangle 11"/>
          <p:cNvSpPr/>
          <p:nvPr/>
        </p:nvSpPr>
        <p:spPr bwMode="invGray">
          <a:xfrm>
            <a:off x="0" y="2602520"/>
            <a:ext cx="12192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2" name="Title 1"/>
          <p:cNvSpPr>
            <a:spLocks noGrp="1"/>
          </p:cNvSpPr>
          <p:nvPr>
            <p:ph type="title"/>
          </p:nvPr>
        </p:nvSpPr>
        <p:spPr>
          <a:xfrm>
            <a:off x="999744" y="118872"/>
            <a:ext cx="10684256"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n-US"/>
              <a:t>Click to edit Master title style</a:t>
            </a:r>
          </a:p>
        </p:txBody>
      </p:sp>
      <p:sp>
        <p:nvSpPr>
          <p:cNvPr id="3" name="Text Placeholder 2"/>
          <p:cNvSpPr>
            <a:spLocks noGrp="1"/>
          </p:cNvSpPr>
          <p:nvPr>
            <p:ph type="body" idx="1"/>
          </p:nvPr>
        </p:nvSpPr>
        <p:spPr>
          <a:xfrm>
            <a:off x="987552" y="1828800"/>
            <a:ext cx="10696448"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05-Aug-24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sz="half" idx="1"/>
          </p:nvPr>
        </p:nvSpPr>
        <p:spPr>
          <a:xfrm>
            <a:off x="609600" y="1773936"/>
            <a:ext cx="53848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6197600" y="1773936"/>
            <a:ext cx="53848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05-Aug-24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extLst/>
          </a:lstStyle>
          <a:p>
            <a:r>
              <a:rPr kumimoji="0" lang="en-US"/>
              <a:t>Click to edit Master title style</a:t>
            </a:r>
          </a:p>
        </p:txBody>
      </p:sp>
      <p:sp>
        <p:nvSpPr>
          <p:cNvPr id="3" name="Text Placeholder 2"/>
          <p:cNvSpPr>
            <a:spLocks noGrp="1"/>
          </p:cNvSpPr>
          <p:nvPr>
            <p:ph type="body" idx="1"/>
          </p:nvPr>
        </p:nvSpPr>
        <p:spPr>
          <a:xfrm>
            <a:off x="609600" y="1698988"/>
            <a:ext cx="5386917"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a:t>Click to edit Master text styles</a:t>
            </a:r>
          </a:p>
        </p:txBody>
      </p:sp>
      <p:sp>
        <p:nvSpPr>
          <p:cNvPr id="4" name="Content Placeholder 3"/>
          <p:cNvSpPr>
            <a:spLocks noGrp="1"/>
          </p:cNvSpPr>
          <p:nvPr>
            <p:ph sz="half" idx="2"/>
          </p:nvPr>
        </p:nvSpPr>
        <p:spPr>
          <a:xfrm>
            <a:off x="609600" y="2449512"/>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Text Placeholder 4"/>
          <p:cNvSpPr>
            <a:spLocks noGrp="1"/>
          </p:cNvSpPr>
          <p:nvPr>
            <p:ph type="body" sz="quarter" idx="3"/>
          </p:nvPr>
        </p:nvSpPr>
        <p:spPr>
          <a:xfrm>
            <a:off x="6193368" y="1698988"/>
            <a:ext cx="5389033"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n-US"/>
              <a:t>Click to edit Master text styles</a:t>
            </a:r>
          </a:p>
        </p:txBody>
      </p:sp>
      <p:sp>
        <p:nvSpPr>
          <p:cNvPr id="6" name="Content Placeholder 5"/>
          <p:cNvSpPr>
            <a:spLocks noGrp="1"/>
          </p:cNvSpPr>
          <p:nvPr>
            <p:ph sz="quarter" idx="4"/>
          </p:nvPr>
        </p:nvSpPr>
        <p:spPr>
          <a:xfrm>
            <a:off x="6193368" y="2449512"/>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05-Aug-24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05-Aug-24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05-Aug-24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3784" y="152400"/>
            <a:ext cx="3364992" cy="978408"/>
          </a:xfrm>
        </p:spPr>
        <p:txBody>
          <a:bodyPr vert="horz" lIns="73152" rIns="45720" bIns="0" rtlCol="0" anchor="b">
            <a:normAutofit/>
            <a:sp3d prstMaterial="matte"/>
          </a:bodyPr>
          <a:lstStyle>
            <a:lvl1pPr algn="l">
              <a:defRPr sz="2000" b="0"/>
            </a:lvl1pPr>
            <a:extLst/>
          </a:lstStyle>
          <a:p>
            <a:r>
              <a:rPr kumimoji="0" lang="en-US"/>
              <a:t>Click to edit Master title style</a:t>
            </a:r>
          </a:p>
        </p:txBody>
      </p:sp>
      <p:sp>
        <p:nvSpPr>
          <p:cNvPr id="3" name="Content Placeholder 2"/>
          <p:cNvSpPr>
            <a:spLocks noGrp="1"/>
          </p:cNvSpPr>
          <p:nvPr>
            <p:ph idx="1"/>
          </p:nvPr>
        </p:nvSpPr>
        <p:spPr>
          <a:xfrm>
            <a:off x="4025837" y="1743134"/>
            <a:ext cx="7894188"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Text Placeholder 3"/>
          <p:cNvSpPr>
            <a:spLocks noGrp="1"/>
          </p:cNvSpPr>
          <p:nvPr>
            <p:ph type="body" sz="half" idx="2"/>
          </p:nvPr>
        </p:nvSpPr>
        <p:spPr>
          <a:xfrm>
            <a:off x="223784" y="1730018"/>
            <a:ext cx="329184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05-Aug-24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12" name="Rectangle 11"/>
          <p:cNvSpPr/>
          <p:nvPr/>
        </p:nvSpPr>
        <p:spPr bwMode="invGray">
          <a:xfrm>
            <a:off x="3807649" y="0"/>
            <a:ext cx="6096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9" name="Rectangle 8"/>
          <p:cNvSpPr/>
          <p:nvPr/>
        </p:nvSpPr>
        <p:spPr bwMode="invGray">
          <a:xfrm>
            <a:off x="3807649" y="0"/>
            <a:ext cx="6096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 y="155448"/>
            <a:ext cx="3366867" cy="978408"/>
          </a:xfrm>
        </p:spPr>
        <p:txBody>
          <a:bodyPr lIns="73152" bIns="0" anchor="b">
            <a:sp3d prstMaterial="matte"/>
          </a:bodyPr>
          <a:lstStyle>
            <a:lvl1pPr algn="l">
              <a:defRPr sz="2000" b="0"/>
            </a:lvl1pPr>
            <a:extLst/>
          </a:lstStyle>
          <a:p>
            <a:r>
              <a:rPr kumimoji="0" lang="en-US"/>
              <a:t>Click to edit Master title style</a:t>
            </a:r>
          </a:p>
        </p:txBody>
      </p:sp>
      <p:sp>
        <p:nvSpPr>
          <p:cNvPr id="3" name="Picture Placeholder 2"/>
          <p:cNvSpPr>
            <a:spLocks noGrp="1"/>
          </p:cNvSpPr>
          <p:nvPr>
            <p:ph type="pic" idx="1"/>
          </p:nvPr>
        </p:nvSpPr>
        <p:spPr>
          <a:xfrm>
            <a:off x="3871741" y="1484808"/>
            <a:ext cx="8329863"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n-US"/>
              <a:t>Click icon to add picture</a:t>
            </a:r>
            <a:endParaRPr kumimoji="0" lang="en-US" dirty="0"/>
          </a:p>
        </p:txBody>
      </p:sp>
      <p:sp>
        <p:nvSpPr>
          <p:cNvPr id="4" name="Text Placeholder 3"/>
          <p:cNvSpPr>
            <a:spLocks noGrp="1"/>
          </p:cNvSpPr>
          <p:nvPr>
            <p:ph type="body" sz="half" idx="2"/>
          </p:nvPr>
        </p:nvSpPr>
        <p:spPr>
          <a:xfrm>
            <a:off x="219456" y="1728216"/>
            <a:ext cx="329184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n-US"/>
              <a:t>Click to edit Master text styles</a:t>
            </a:r>
          </a:p>
        </p:txBody>
      </p:sp>
      <p:sp>
        <p:nvSpPr>
          <p:cNvPr id="5" name="Date Placeholder 4"/>
          <p:cNvSpPr>
            <a:spLocks noGrp="1"/>
          </p:cNvSpPr>
          <p:nvPr>
            <p:ph type="dt" sz="half" idx="10"/>
          </p:nvPr>
        </p:nvSpPr>
        <p:spPr>
          <a:xfrm>
            <a:off x="219456" y="1170432"/>
            <a:ext cx="3364992" cy="201168"/>
          </a:xfrm>
        </p:spPr>
        <p:txBody>
          <a:bodyPr/>
          <a:lstStyle/>
          <a:p>
            <a:fld id="{1D8BD707-D9CF-40AE-B4C6-C98DA3205C09}" type="datetimeFigureOut">
              <a:rPr lang="en-US" smtClean="0"/>
              <a:pPr/>
              <a:t>05-Aug-24</a:t>
            </a:fld>
            <a:endParaRPr lang="en-US"/>
          </a:p>
        </p:txBody>
      </p:sp>
      <p:sp>
        <p:nvSpPr>
          <p:cNvPr id="11" name="Rectangle 10"/>
          <p:cNvSpPr/>
          <p:nvPr/>
        </p:nvSpPr>
        <p:spPr>
          <a:xfrm>
            <a:off x="3807649" y="0"/>
            <a:ext cx="6096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9" name="Rectangle 8"/>
          <p:cNvSpPr/>
          <p:nvPr/>
        </p:nvSpPr>
        <p:spPr bwMode="invGray">
          <a:xfrm>
            <a:off x="3807649" y="0"/>
            <a:ext cx="6096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6" name="Footer Placeholder 5"/>
          <p:cNvSpPr>
            <a:spLocks noGrp="1"/>
          </p:cNvSpPr>
          <p:nvPr>
            <p:ph type="ftr" sz="quarter" idx="11"/>
          </p:nvPr>
        </p:nvSpPr>
        <p:spPr>
          <a:xfrm>
            <a:off x="4047744" y="1170432"/>
            <a:ext cx="6925056" cy="201168"/>
          </a:xfrm>
        </p:spPr>
        <p:txBody>
          <a:bodyPr/>
          <a:lstStyle>
            <a:lvl1pPr>
              <a:defRPr>
                <a:solidFill>
                  <a:schemeClr val="bg1">
                    <a:shade val="50000"/>
                  </a:schemeClr>
                </a:solidFill>
              </a:defRPr>
            </a:lvl1pPr>
          </a:lstStyle>
          <a:p>
            <a:endParaRPr lang="en-US"/>
          </a:p>
        </p:txBody>
      </p:sp>
      <p:sp>
        <p:nvSpPr>
          <p:cNvPr id="7" name="Slide Number Placeholder 6"/>
          <p:cNvSpPr>
            <a:spLocks noGrp="1"/>
          </p:cNvSpPr>
          <p:nvPr>
            <p:ph type="sldNum" sz="quarter" idx="12"/>
          </p:nvPr>
        </p:nvSpPr>
        <p:spPr>
          <a:xfrm>
            <a:off x="11119104" y="1170432"/>
            <a:ext cx="978485" cy="201168"/>
          </a:xfrm>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0" name="Rectangle 9"/>
          <p:cNvSpPr/>
          <p:nvPr/>
        </p:nvSpPr>
        <p:spPr bwMode="invGray">
          <a:xfrm>
            <a:off x="0" y="1435895"/>
            <a:ext cx="12192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7" name="Rectangle 6"/>
          <p:cNvSpPr/>
          <p:nvPr/>
        </p:nvSpPr>
        <p:spPr bwMode="ltGray">
          <a:xfrm>
            <a:off x="1" y="1"/>
            <a:ext cx="12191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sz="1800"/>
          </a:p>
        </p:txBody>
      </p:sp>
      <p:sp>
        <p:nvSpPr>
          <p:cNvPr id="2" name="Title Placeholder 1"/>
          <p:cNvSpPr>
            <a:spLocks noGrp="1"/>
          </p:cNvSpPr>
          <p:nvPr>
            <p:ph type="title"/>
          </p:nvPr>
        </p:nvSpPr>
        <p:spPr>
          <a:xfrm>
            <a:off x="609600" y="152400"/>
            <a:ext cx="109728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r>
              <a:rPr kumimoji="0" lang="en-US"/>
              <a:t>Click to edit Master title style</a:t>
            </a:r>
          </a:p>
        </p:txBody>
      </p:sp>
      <p:sp>
        <p:nvSpPr>
          <p:cNvPr id="3" name="Text Placeholder 2"/>
          <p:cNvSpPr>
            <a:spLocks noGrp="1"/>
          </p:cNvSpPr>
          <p:nvPr>
            <p:ph type="body" idx="1"/>
          </p:nvPr>
        </p:nvSpPr>
        <p:spPr>
          <a:xfrm>
            <a:off x="609600" y="1775192"/>
            <a:ext cx="10972800" cy="4625609"/>
          </a:xfrm>
          <a:prstGeom prst="rect">
            <a:avLst/>
          </a:prstGeom>
        </p:spPr>
        <p:txBody>
          <a:bodyPr vert="horz" lIns="54864" tIns="91440" rtlCol="0">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4" name="Date Placeholder 3"/>
          <p:cNvSpPr>
            <a:spLocks noGrp="1"/>
          </p:cNvSpPr>
          <p:nvPr>
            <p:ph type="dt" sz="half" idx="2"/>
          </p:nvPr>
        </p:nvSpPr>
        <p:spPr>
          <a:xfrm>
            <a:off x="609600" y="6476999"/>
            <a:ext cx="28448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1D8BD707-D9CF-40AE-B4C6-C98DA3205C09}" type="datetimeFigureOut">
              <a:rPr lang="en-US" smtClean="0"/>
              <a:pPr/>
              <a:t>05-Aug-24</a:t>
            </a:fld>
            <a:endParaRPr lang="en-US"/>
          </a:p>
        </p:txBody>
      </p:sp>
      <p:sp>
        <p:nvSpPr>
          <p:cNvPr id="5" name="Footer Placeholder 4"/>
          <p:cNvSpPr>
            <a:spLocks noGrp="1"/>
          </p:cNvSpPr>
          <p:nvPr>
            <p:ph type="ftr" sz="quarter" idx="3"/>
          </p:nvPr>
        </p:nvSpPr>
        <p:spPr>
          <a:xfrm>
            <a:off x="3520796" y="6476999"/>
            <a:ext cx="7343625"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n-US"/>
          </a:p>
        </p:txBody>
      </p:sp>
      <p:sp>
        <p:nvSpPr>
          <p:cNvPr id="6" name="Slide Number Placeholder 5"/>
          <p:cNvSpPr>
            <a:spLocks noGrp="1"/>
          </p:cNvSpPr>
          <p:nvPr>
            <p:ph type="sldNum" sz="quarter" idx="4"/>
          </p:nvPr>
        </p:nvSpPr>
        <p:spPr>
          <a:xfrm>
            <a:off x="10939195" y="6476999"/>
            <a:ext cx="978485"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600200" y="5715000"/>
            <a:ext cx="8991600" cy="533400"/>
          </a:xfrm>
        </p:spPr>
        <p:txBody>
          <a:bodyPr>
            <a:noAutofit/>
          </a:bodyPr>
          <a:lstStyle/>
          <a:p>
            <a:pPr algn="ctr"/>
            <a:r>
              <a:rPr lang="sr-Latn-RS" sz="2800" dirty="0">
                <a:solidFill>
                  <a:schemeClr val="tx1"/>
                </a:solidFill>
              </a:rPr>
              <a:t>FINALIZACIJA</a:t>
            </a:r>
            <a:endParaRPr lang="en-US" sz="2800" dirty="0">
              <a:solidFill>
                <a:schemeClr val="tx1"/>
              </a:solidFill>
            </a:endParaRPr>
          </a:p>
        </p:txBody>
      </p:sp>
      <p:sp>
        <p:nvSpPr>
          <p:cNvPr id="4" name="Title 1"/>
          <p:cNvSpPr txBox="1">
            <a:spLocks/>
          </p:cNvSpPr>
          <p:nvPr/>
        </p:nvSpPr>
        <p:spPr>
          <a:xfrm>
            <a:off x="2743200" y="5562600"/>
            <a:ext cx="6934200" cy="911352"/>
          </a:xfrm>
          <a:prstGeom prst="rect">
            <a:avLst/>
          </a:prstGeo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endParaRPr lang="en-US" dirty="0"/>
          </a:p>
        </p:txBody>
      </p:sp>
      <p:pic>
        <p:nvPicPr>
          <p:cNvPr id="6" name="Picture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399822" y="76200"/>
            <a:ext cx="9392356" cy="4953000"/>
          </a:xfrm>
          <a:prstGeom prst="rect">
            <a:avLst/>
          </a:prstGeom>
        </p:spPr>
      </p:pic>
    </p:spTree>
    <p:extLst>
      <p:ext uri="{BB962C8B-B14F-4D97-AF65-F5344CB8AC3E}">
        <p14:creationId xmlns:p14="http://schemas.microsoft.com/office/powerpoint/2010/main" val="762502480"/>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0200" y="1447800"/>
            <a:ext cx="8915400" cy="5410200"/>
          </a:xfrm>
        </p:spPr>
        <p:txBody>
          <a:bodyPr>
            <a:normAutofit/>
          </a:bodyPr>
          <a:lstStyle/>
          <a:p>
            <a:pPr marL="620776" lvl="2" indent="0">
              <a:spcBef>
                <a:spcPts val="0"/>
              </a:spcBef>
              <a:buClr>
                <a:schemeClr val="accent1"/>
              </a:buClr>
              <a:buSzPct val="80000"/>
              <a:buNone/>
            </a:pPr>
            <a:endParaRPr lang="sr-Latn-RS" sz="1000" dirty="0">
              <a:latin typeface="Corbel" pitchFamily="34" charset="0"/>
            </a:endParaRPr>
          </a:p>
          <a:p>
            <a:pPr marL="620776" lvl="2" indent="0">
              <a:spcBef>
                <a:spcPts val="0"/>
              </a:spcBef>
              <a:buClr>
                <a:schemeClr val="accent1"/>
              </a:buClr>
              <a:buSzPct val="80000"/>
              <a:buNone/>
            </a:pPr>
            <a:endParaRPr lang="sr-Latn-RS" sz="26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1400" dirty="0">
              <a:latin typeface="Corbel" pitchFamily="34" charset="0"/>
            </a:endParaRPr>
          </a:p>
          <a:p>
            <a:pPr marL="620776" lvl="2" indent="0">
              <a:spcBef>
                <a:spcPts val="0"/>
              </a:spcBef>
              <a:buClr>
                <a:schemeClr val="accent1"/>
              </a:buClr>
              <a:buSzPct val="80000"/>
              <a:buNone/>
            </a:pPr>
            <a:endParaRPr lang="sr-Latn-RS" sz="1400" dirty="0">
              <a:latin typeface="Corbel" pitchFamily="34" charset="0"/>
            </a:endParaRPr>
          </a:p>
          <a:p>
            <a:pPr marL="984314" lvl="2" indent="-363538">
              <a:spcBef>
                <a:spcPts val="0"/>
              </a:spcBef>
              <a:buClr>
                <a:schemeClr val="accent1"/>
              </a:buClr>
              <a:buSzPct val="80000"/>
              <a:buFont typeface="Wingdings 2"/>
              <a:buChar char=""/>
            </a:pPr>
            <a:endParaRPr lang="sr-Latn-RS" sz="14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p:cNvSpPr txBox="1">
            <a:spLocks/>
          </p:cNvSpPr>
          <p:nvPr/>
        </p:nvSpPr>
        <p:spPr>
          <a:xfrm>
            <a:off x="76200" y="381000"/>
            <a:ext cx="10496550" cy="778764"/>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  Obrada zvuka</a:t>
            </a:r>
            <a:endParaRPr lang="en-US" sz="3600" dirty="0">
              <a:solidFill>
                <a:schemeClr val="tx2">
                  <a:lumMod val="20000"/>
                  <a:lumOff val="80000"/>
                </a:schemeClr>
              </a:solidFill>
              <a:latin typeface="Corbel"/>
            </a:endParaRPr>
          </a:p>
        </p:txBody>
      </p:sp>
      <p:pic>
        <p:nvPicPr>
          <p:cNvPr id="12" name="Picture 1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209800" y="1600200"/>
            <a:ext cx="7772400" cy="5184130"/>
          </a:xfrm>
          <a:prstGeom prst="rect">
            <a:avLst/>
          </a:prstGeom>
        </p:spPr>
      </p:pic>
    </p:spTree>
    <p:extLst>
      <p:ext uri="{BB962C8B-B14F-4D97-AF65-F5344CB8AC3E}">
        <p14:creationId xmlns:p14="http://schemas.microsoft.com/office/powerpoint/2010/main" val="284020396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0200" y="1447800"/>
            <a:ext cx="8915400" cy="5410200"/>
          </a:xfrm>
        </p:spPr>
        <p:txBody>
          <a:bodyPr>
            <a:normAutofit/>
          </a:bodyPr>
          <a:lstStyle/>
          <a:p>
            <a:pPr marL="620776" lvl="2" indent="0">
              <a:spcBef>
                <a:spcPts val="0"/>
              </a:spcBef>
              <a:buClr>
                <a:schemeClr val="accent1"/>
              </a:buClr>
              <a:buSzPct val="80000"/>
              <a:buNone/>
            </a:pPr>
            <a:endParaRPr lang="sr-Latn-RS" sz="1000" dirty="0">
              <a:latin typeface="Corbel" pitchFamily="34" charset="0"/>
            </a:endParaRPr>
          </a:p>
          <a:p>
            <a:pPr marL="620776" lvl="2" indent="0">
              <a:spcBef>
                <a:spcPts val="0"/>
              </a:spcBef>
              <a:buClr>
                <a:schemeClr val="accent1"/>
              </a:buClr>
              <a:buSzPct val="80000"/>
              <a:buNone/>
            </a:pPr>
            <a:endParaRPr lang="sr-Latn-RS" sz="26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1400" dirty="0">
              <a:latin typeface="Corbel" pitchFamily="34" charset="0"/>
            </a:endParaRPr>
          </a:p>
          <a:p>
            <a:pPr marL="620776" lvl="2" indent="0">
              <a:spcBef>
                <a:spcPts val="0"/>
              </a:spcBef>
              <a:buClr>
                <a:schemeClr val="accent1"/>
              </a:buClr>
              <a:buSzPct val="80000"/>
              <a:buNone/>
            </a:pPr>
            <a:endParaRPr lang="sr-Latn-RS" sz="1400" dirty="0">
              <a:latin typeface="Corbel" pitchFamily="34" charset="0"/>
            </a:endParaRPr>
          </a:p>
          <a:p>
            <a:pPr marL="984314" lvl="2" indent="-363538">
              <a:spcBef>
                <a:spcPts val="0"/>
              </a:spcBef>
              <a:buClr>
                <a:schemeClr val="accent1"/>
              </a:buClr>
              <a:buSzPct val="80000"/>
              <a:buFont typeface="Wingdings 2"/>
              <a:buChar char=""/>
            </a:pPr>
            <a:endParaRPr lang="sr-Latn-RS" sz="14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p:cNvSpPr txBox="1">
            <a:spLocks/>
          </p:cNvSpPr>
          <p:nvPr/>
        </p:nvSpPr>
        <p:spPr>
          <a:xfrm>
            <a:off x="152400" y="381000"/>
            <a:ext cx="10420350" cy="778764"/>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  Obrada zvuka</a:t>
            </a:r>
            <a:endParaRPr lang="en-US" sz="3600" dirty="0">
              <a:solidFill>
                <a:schemeClr val="tx2">
                  <a:lumMod val="20000"/>
                  <a:lumOff val="80000"/>
                </a:schemeClr>
              </a:solidFill>
              <a:latin typeface="Corbel"/>
            </a:endParaRPr>
          </a:p>
        </p:txBody>
      </p:sp>
      <p:pic>
        <p:nvPicPr>
          <p:cNvPr id="11" name="Picture 1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44057" y="1552577"/>
            <a:ext cx="3930311" cy="2333623"/>
          </a:xfrm>
          <a:prstGeom prst="rect">
            <a:avLst/>
          </a:prstGeom>
        </p:spPr>
      </p:pic>
      <p:pic>
        <p:nvPicPr>
          <p:cNvPr id="12" name="Picture 1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38801" y="1552577"/>
            <a:ext cx="5181599" cy="5181599"/>
          </a:xfrm>
          <a:prstGeom prst="rect">
            <a:avLst/>
          </a:prstGeom>
        </p:spPr>
      </p:pic>
      <p:pic>
        <p:nvPicPr>
          <p:cNvPr id="13" name="Picture 12"/>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544057" y="4114799"/>
            <a:ext cx="3904243" cy="2602829"/>
          </a:xfrm>
          <a:prstGeom prst="rect">
            <a:avLst/>
          </a:prstGeom>
        </p:spPr>
      </p:pic>
    </p:spTree>
    <p:extLst>
      <p:ext uri="{BB962C8B-B14F-4D97-AF65-F5344CB8AC3E}">
        <p14:creationId xmlns:p14="http://schemas.microsoft.com/office/powerpoint/2010/main" val="356880177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0200" y="1447800"/>
            <a:ext cx="8915400" cy="5410200"/>
          </a:xfrm>
        </p:spPr>
        <p:txBody>
          <a:bodyPr>
            <a:normAutofit/>
          </a:bodyPr>
          <a:lstStyle/>
          <a:p>
            <a:pPr marL="620776" lvl="2" indent="0">
              <a:spcBef>
                <a:spcPts val="0"/>
              </a:spcBef>
              <a:buClr>
                <a:schemeClr val="accent1"/>
              </a:buClr>
              <a:buSzPct val="80000"/>
              <a:buNone/>
            </a:pPr>
            <a:endParaRPr lang="sr-Latn-RS" sz="1000" dirty="0">
              <a:latin typeface="Corbel" pitchFamily="34" charset="0"/>
            </a:endParaRPr>
          </a:p>
          <a:p>
            <a:pPr marL="620776" lvl="2" indent="0">
              <a:spcBef>
                <a:spcPts val="0"/>
              </a:spcBef>
              <a:buClr>
                <a:schemeClr val="accent1"/>
              </a:buClr>
              <a:buSzPct val="80000"/>
              <a:buNone/>
            </a:pPr>
            <a:endParaRPr lang="sr-Latn-RS" sz="26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1400" dirty="0">
              <a:latin typeface="Corbel" pitchFamily="34" charset="0"/>
            </a:endParaRPr>
          </a:p>
          <a:p>
            <a:pPr marL="620776" lvl="2" indent="0">
              <a:spcBef>
                <a:spcPts val="0"/>
              </a:spcBef>
              <a:buClr>
                <a:schemeClr val="accent1"/>
              </a:buClr>
              <a:buSzPct val="80000"/>
              <a:buNone/>
            </a:pPr>
            <a:endParaRPr lang="sr-Latn-RS" sz="1400" dirty="0">
              <a:latin typeface="Corbel" pitchFamily="34" charset="0"/>
            </a:endParaRPr>
          </a:p>
          <a:p>
            <a:pPr marL="984314" lvl="2" indent="-363538">
              <a:spcBef>
                <a:spcPts val="0"/>
              </a:spcBef>
              <a:buClr>
                <a:schemeClr val="accent1"/>
              </a:buClr>
              <a:buSzPct val="80000"/>
              <a:buFont typeface="Wingdings 2"/>
              <a:buChar char=""/>
            </a:pPr>
            <a:endParaRPr lang="sr-Latn-RS" sz="14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p:cNvSpPr txBox="1">
            <a:spLocks/>
          </p:cNvSpPr>
          <p:nvPr/>
        </p:nvSpPr>
        <p:spPr>
          <a:xfrm>
            <a:off x="76200" y="381000"/>
            <a:ext cx="10496550" cy="778764"/>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  Forma grafike</a:t>
            </a:r>
            <a:endParaRPr lang="en-US" sz="3600" dirty="0">
              <a:solidFill>
                <a:schemeClr val="tx2">
                  <a:lumMod val="20000"/>
                  <a:lumOff val="80000"/>
                </a:schemeClr>
              </a:solidFill>
              <a:latin typeface="Corbel"/>
            </a:endParaRPr>
          </a:p>
        </p:txBody>
      </p:sp>
      <p:pic>
        <p:nvPicPr>
          <p:cNvPr id="2" name="Picture 1"/>
          <p:cNvPicPr>
            <a:picLocks noChangeAspect="1"/>
          </p:cNvPicPr>
          <p:nvPr/>
        </p:nvPicPr>
        <p:blipFill rotWithShape="1">
          <a:blip r:embed="rId2" cstate="screen">
            <a:extLst>
              <a:ext uri="{28A0092B-C50C-407E-A947-70E740481C1C}">
                <a14:useLocalDpi xmlns:a14="http://schemas.microsoft.com/office/drawing/2010/main"/>
              </a:ext>
            </a:extLst>
          </a:blip>
          <a:srcRect t="40230" b="8046"/>
          <a:stretch/>
        </p:blipFill>
        <p:spPr>
          <a:xfrm>
            <a:off x="2201140" y="1545793"/>
            <a:ext cx="7789719" cy="5214213"/>
          </a:xfrm>
          <a:prstGeom prst="rect">
            <a:avLst/>
          </a:prstGeom>
        </p:spPr>
      </p:pic>
    </p:spTree>
    <p:extLst>
      <p:ext uri="{BB962C8B-B14F-4D97-AF65-F5344CB8AC3E}">
        <p14:creationId xmlns:p14="http://schemas.microsoft.com/office/powerpoint/2010/main" val="90999296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0200" y="1447800"/>
            <a:ext cx="8915400" cy="5410200"/>
          </a:xfrm>
        </p:spPr>
        <p:txBody>
          <a:bodyPr>
            <a:normAutofit/>
          </a:bodyPr>
          <a:lstStyle/>
          <a:p>
            <a:pPr marL="620776" lvl="2" indent="0">
              <a:spcBef>
                <a:spcPts val="0"/>
              </a:spcBef>
              <a:buClr>
                <a:schemeClr val="accent1"/>
              </a:buClr>
              <a:buSzPct val="80000"/>
              <a:buNone/>
            </a:pPr>
            <a:endParaRPr lang="sr-Latn-RS" sz="1000" dirty="0">
              <a:latin typeface="Corbel" pitchFamily="34" charset="0"/>
            </a:endParaRPr>
          </a:p>
          <a:p>
            <a:pPr marL="620776" lvl="2" indent="0">
              <a:spcBef>
                <a:spcPts val="0"/>
              </a:spcBef>
              <a:buClr>
                <a:schemeClr val="accent1"/>
              </a:buClr>
              <a:buSzPct val="80000"/>
              <a:buNone/>
            </a:pPr>
            <a:endParaRPr lang="sr-Latn-RS" sz="26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1400" dirty="0">
              <a:latin typeface="Corbel" pitchFamily="34" charset="0"/>
            </a:endParaRPr>
          </a:p>
          <a:p>
            <a:pPr marL="620776" lvl="2" indent="0">
              <a:spcBef>
                <a:spcPts val="0"/>
              </a:spcBef>
              <a:buClr>
                <a:schemeClr val="accent1"/>
              </a:buClr>
              <a:buSzPct val="80000"/>
              <a:buNone/>
            </a:pPr>
            <a:endParaRPr lang="sr-Latn-RS" sz="1400" dirty="0">
              <a:latin typeface="Corbel" pitchFamily="34" charset="0"/>
            </a:endParaRPr>
          </a:p>
          <a:p>
            <a:pPr marL="984314" lvl="2" indent="-363538">
              <a:spcBef>
                <a:spcPts val="0"/>
              </a:spcBef>
              <a:buClr>
                <a:schemeClr val="accent1"/>
              </a:buClr>
              <a:buSzPct val="80000"/>
              <a:buFont typeface="Wingdings 2"/>
              <a:buChar char=""/>
            </a:pPr>
            <a:endParaRPr lang="sr-Latn-RS" sz="14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p:cNvSpPr txBox="1">
            <a:spLocks/>
          </p:cNvSpPr>
          <p:nvPr/>
        </p:nvSpPr>
        <p:spPr>
          <a:xfrm>
            <a:off x="76200" y="381000"/>
            <a:ext cx="10496550" cy="778764"/>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  Forma grafike</a:t>
            </a:r>
            <a:endParaRPr lang="en-US" sz="3600" dirty="0">
              <a:solidFill>
                <a:schemeClr val="tx2">
                  <a:lumMod val="20000"/>
                  <a:lumOff val="80000"/>
                </a:schemeClr>
              </a:solidFill>
              <a:latin typeface="Corbel"/>
            </a:endParaRPr>
          </a:p>
        </p:txBody>
      </p:sp>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t="5843" b="58561"/>
          <a:stretch/>
        </p:blipFill>
        <p:spPr>
          <a:xfrm>
            <a:off x="678607" y="1676400"/>
            <a:ext cx="10834786" cy="4991100"/>
          </a:xfrm>
          <a:prstGeom prst="rect">
            <a:avLst/>
          </a:prstGeom>
        </p:spPr>
      </p:pic>
    </p:spTree>
    <p:extLst>
      <p:ext uri="{BB962C8B-B14F-4D97-AF65-F5344CB8AC3E}">
        <p14:creationId xmlns:p14="http://schemas.microsoft.com/office/powerpoint/2010/main" val="130400235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0200" y="1447800"/>
            <a:ext cx="8915400" cy="5410200"/>
          </a:xfrm>
        </p:spPr>
        <p:txBody>
          <a:bodyPr>
            <a:normAutofit/>
          </a:bodyPr>
          <a:lstStyle/>
          <a:p>
            <a:pPr marL="620776" lvl="2" indent="0">
              <a:spcBef>
                <a:spcPts val="0"/>
              </a:spcBef>
              <a:buClr>
                <a:schemeClr val="accent1"/>
              </a:buClr>
              <a:buSzPct val="80000"/>
              <a:buNone/>
            </a:pPr>
            <a:endParaRPr lang="sr-Latn-RS" sz="1000" dirty="0">
              <a:latin typeface="Corbel" pitchFamily="34" charset="0"/>
            </a:endParaRPr>
          </a:p>
          <a:p>
            <a:pPr marL="620776" lvl="2" indent="0">
              <a:spcBef>
                <a:spcPts val="0"/>
              </a:spcBef>
              <a:buClr>
                <a:schemeClr val="accent1"/>
              </a:buClr>
              <a:buSzPct val="80000"/>
              <a:buNone/>
            </a:pPr>
            <a:endParaRPr lang="sr-Latn-RS" sz="26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1400" dirty="0">
              <a:latin typeface="Corbel" pitchFamily="34" charset="0"/>
            </a:endParaRPr>
          </a:p>
          <a:p>
            <a:pPr marL="620776" lvl="2" indent="0">
              <a:spcBef>
                <a:spcPts val="0"/>
              </a:spcBef>
              <a:buClr>
                <a:schemeClr val="accent1"/>
              </a:buClr>
              <a:buSzPct val="80000"/>
              <a:buNone/>
            </a:pPr>
            <a:endParaRPr lang="sr-Latn-RS" sz="1400" dirty="0">
              <a:latin typeface="Corbel" pitchFamily="34" charset="0"/>
            </a:endParaRPr>
          </a:p>
          <a:p>
            <a:pPr marL="984314" lvl="2" indent="-363538">
              <a:spcBef>
                <a:spcPts val="0"/>
              </a:spcBef>
              <a:buClr>
                <a:schemeClr val="accent1"/>
              </a:buClr>
              <a:buSzPct val="80000"/>
              <a:buFont typeface="Wingdings 2"/>
              <a:buChar char=""/>
            </a:pPr>
            <a:endParaRPr lang="sr-Latn-RS" sz="14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p:cNvSpPr txBox="1">
            <a:spLocks/>
          </p:cNvSpPr>
          <p:nvPr/>
        </p:nvSpPr>
        <p:spPr>
          <a:xfrm>
            <a:off x="152400" y="381000"/>
            <a:ext cx="10420350" cy="778764"/>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  Odjavni rol</a:t>
            </a:r>
            <a:endParaRPr lang="en-US" sz="3600" dirty="0">
              <a:solidFill>
                <a:schemeClr val="tx2">
                  <a:lumMod val="20000"/>
                  <a:lumOff val="80000"/>
                </a:schemeClr>
              </a:solidFill>
              <a:latin typeface="Corbel"/>
            </a:endParaRPr>
          </a:p>
        </p:txBody>
      </p:sp>
      <p:pic>
        <p:nvPicPr>
          <p:cNvPr id="7" name="Picture 6"/>
          <p:cNvPicPr>
            <a:picLocks noChangeAspect="1"/>
          </p:cNvPicPr>
          <p:nvPr/>
        </p:nvPicPr>
        <p:blipFill rotWithShape="1">
          <a:blip r:embed="rId2" cstate="screen">
            <a:extLst>
              <a:ext uri="{28A0092B-C50C-407E-A947-70E740481C1C}">
                <a14:useLocalDpi xmlns:a14="http://schemas.microsoft.com/office/drawing/2010/main"/>
              </a:ext>
            </a:extLst>
          </a:blip>
          <a:srcRect t="3395" b="61531"/>
          <a:stretch/>
        </p:blipFill>
        <p:spPr>
          <a:xfrm>
            <a:off x="599295" y="1600200"/>
            <a:ext cx="10993410" cy="4991100"/>
          </a:xfrm>
          <a:prstGeom prst="rect">
            <a:avLst/>
          </a:prstGeom>
        </p:spPr>
      </p:pic>
    </p:spTree>
    <p:extLst>
      <p:ext uri="{BB962C8B-B14F-4D97-AF65-F5344CB8AC3E}">
        <p14:creationId xmlns:p14="http://schemas.microsoft.com/office/powerpoint/2010/main" val="125218177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0200" y="1447800"/>
            <a:ext cx="8915400" cy="5410200"/>
          </a:xfrm>
        </p:spPr>
        <p:txBody>
          <a:bodyPr>
            <a:normAutofit/>
          </a:bodyPr>
          <a:lstStyle/>
          <a:p>
            <a:pPr marL="620776" lvl="2" indent="0">
              <a:spcBef>
                <a:spcPts val="0"/>
              </a:spcBef>
              <a:buClr>
                <a:schemeClr val="accent1"/>
              </a:buClr>
              <a:buSzPct val="80000"/>
              <a:buNone/>
            </a:pPr>
            <a:endParaRPr lang="sr-Latn-RS" sz="1000" dirty="0">
              <a:latin typeface="Corbel" pitchFamily="34" charset="0"/>
            </a:endParaRPr>
          </a:p>
          <a:p>
            <a:pPr marL="620776" lvl="2" indent="0">
              <a:spcBef>
                <a:spcPts val="0"/>
              </a:spcBef>
              <a:buClr>
                <a:schemeClr val="accent1"/>
              </a:buClr>
              <a:buSzPct val="80000"/>
              <a:buNone/>
            </a:pPr>
            <a:endParaRPr lang="sr-Latn-RS" sz="26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1400" dirty="0">
              <a:latin typeface="Corbel" pitchFamily="34" charset="0"/>
            </a:endParaRPr>
          </a:p>
          <a:p>
            <a:pPr marL="620776" lvl="2" indent="0">
              <a:spcBef>
                <a:spcPts val="0"/>
              </a:spcBef>
              <a:buClr>
                <a:schemeClr val="accent1"/>
              </a:buClr>
              <a:buSzPct val="80000"/>
              <a:buNone/>
            </a:pPr>
            <a:endParaRPr lang="sr-Latn-RS" sz="1400" dirty="0">
              <a:latin typeface="Corbel" pitchFamily="34" charset="0"/>
            </a:endParaRPr>
          </a:p>
          <a:p>
            <a:pPr marL="984314" lvl="2" indent="-363538">
              <a:spcBef>
                <a:spcPts val="0"/>
              </a:spcBef>
              <a:buClr>
                <a:schemeClr val="accent1"/>
              </a:buClr>
              <a:buSzPct val="80000"/>
              <a:buFont typeface="Wingdings 2"/>
              <a:buChar char=""/>
            </a:pPr>
            <a:endParaRPr lang="sr-Latn-RS" sz="14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p:cNvSpPr txBox="1">
            <a:spLocks/>
          </p:cNvSpPr>
          <p:nvPr/>
        </p:nvSpPr>
        <p:spPr>
          <a:xfrm>
            <a:off x="152400" y="381000"/>
            <a:ext cx="2819400" cy="778764"/>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Odjavni rol</a:t>
            </a:r>
            <a:endParaRPr lang="en-US" sz="3600" dirty="0">
              <a:solidFill>
                <a:schemeClr val="tx2">
                  <a:lumMod val="20000"/>
                  <a:lumOff val="80000"/>
                </a:schemeClr>
              </a:solidFill>
              <a:latin typeface="Corbel"/>
            </a:endParaRPr>
          </a:p>
        </p:txBody>
      </p:sp>
      <p:pic>
        <p:nvPicPr>
          <p:cNvPr id="7" name="Picture 6"/>
          <p:cNvPicPr>
            <a:picLocks noChangeAspect="1"/>
          </p:cNvPicPr>
          <p:nvPr/>
        </p:nvPicPr>
        <p:blipFill rotWithShape="1">
          <a:blip r:embed="rId2" cstate="screen">
            <a:extLst>
              <a:ext uri="{28A0092B-C50C-407E-A947-70E740481C1C}">
                <a14:useLocalDpi xmlns:a14="http://schemas.microsoft.com/office/drawing/2010/main"/>
              </a:ext>
            </a:extLst>
          </a:blip>
          <a:srcRect t="39601" b="6090"/>
          <a:stretch/>
        </p:blipFill>
        <p:spPr>
          <a:xfrm>
            <a:off x="2734122" y="228600"/>
            <a:ext cx="9250666" cy="6503040"/>
          </a:xfrm>
          <a:prstGeom prst="rect">
            <a:avLst/>
          </a:prstGeom>
        </p:spPr>
      </p:pic>
    </p:spTree>
    <p:extLst>
      <p:ext uri="{BB962C8B-B14F-4D97-AF65-F5344CB8AC3E}">
        <p14:creationId xmlns:p14="http://schemas.microsoft.com/office/powerpoint/2010/main" val="1191073403"/>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0200" y="1447800"/>
            <a:ext cx="8915400" cy="5410200"/>
          </a:xfrm>
        </p:spPr>
        <p:txBody>
          <a:bodyPr>
            <a:normAutofit/>
          </a:bodyPr>
          <a:lstStyle/>
          <a:p>
            <a:pPr marL="620776" lvl="2" indent="0">
              <a:spcBef>
                <a:spcPts val="0"/>
              </a:spcBef>
              <a:buClr>
                <a:schemeClr val="accent1"/>
              </a:buClr>
              <a:buSzPct val="80000"/>
              <a:buNone/>
            </a:pPr>
            <a:endParaRPr lang="sr-Latn-RS" sz="1000" dirty="0">
              <a:latin typeface="Corbel" pitchFamily="34" charset="0"/>
            </a:endParaRPr>
          </a:p>
          <a:p>
            <a:pPr marL="620776" lvl="2" indent="0">
              <a:spcBef>
                <a:spcPts val="0"/>
              </a:spcBef>
              <a:buClr>
                <a:schemeClr val="accent1"/>
              </a:buClr>
              <a:buSzPct val="80000"/>
              <a:buNone/>
            </a:pPr>
            <a:endParaRPr lang="sr-Latn-RS" sz="26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1400" dirty="0">
              <a:latin typeface="Corbel" pitchFamily="34" charset="0"/>
            </a:endParaRPr>
          </a:p>
          <a:p>
            <a:pPr marL="620776" lvl="2" indent="0">
              <a:spcBef>
                <a:spcPts val="0"/>
              </a:spcBef>
              <a:buClr>
                <a:schemeClr val="accent1"/>
              </a:buClr>
              <a:buSzPct val="80000"/>
              <a:buNone/>
            </a:pPr>
            <a:endParaRPr lang="sr-Latn-RS" sz="1400" dirty="0">
              <a:latin typeface="Corbel" pitchFamily="34" charset="0"/>
            </a:endParaRPr>
          </a:p>
          <a:p>
            <a:pPr marL="984314" lvl="2" indent="-363538">
              <a:spcBef>
                <a:spcPts val="0"/>
              </a:spcBef>
              <a:buClr>
                <a:schemeClr val="accent1"/>
              </a:buClr>
              <a:buSzPct val="80000"/>
              <a:buFont typeface="Wingdings 2"/>
              <a:buChar char=""/>
            </a:pPr>
            <a:endParaRPr lang="sr-Latn-RS" sz="14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p:cNvSpPr txBox="1">
            <a:spLocks/>
          </p:cNvSpPr>
          <p:nvPr/>
        </p:nvSpPr>
        <p:spPr>
          <a:xfrm>
            <a:off x="76200" y="381000"/>
            <a:ext cx="10496550" cy="778764"/>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  Odjavni rol</a:t>
            </a:r>
            <a:endParaRPr lang="en-US" sz="3600" dirty="0">
              <a:solidFill>
                <a:schemeClr val="tx2">
                  <a:lumMod val="20000"/>
                  <a:lumOff val="80000"/>
                </a:schemeClr>
              </a:solidFill>
              <a:latin typeface="Corbel"/>
            </a:endParaRPr>
          </a:p>
        </p:txBody>
      </p:sp>
      <p:pic>
        <p:nvPicPr>
          <p:cNvPr id="8" name="Picture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34108" y="152400"/>
            <a:ext cx="5081492" cy="6574556"/>
          </a:xfrm>
          <a:prstGeom prst="rect">
            <a:avLst/>
          </a:prstGeom>
        </p:spPr>
      </p:pic>
    </p:spTree>
    <p:extLst>
      <p:ext uri="{BB962C8B-B14F-4D97-AF65-F5344CB8AC3E}">
        <p14:creationId xmlns:p14="http://schemas.microsoft.com/office/powerpoint/2010/main" val="204581031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0200" y="1447800"/>
            <a:ext cx="8915400" cy="5410200"/>
          </a:xfrm>
        </p:spPr>
        <p:txBody>
          <a:bodyPr>
            <a:normAutofit/>
          </a:bodyPr>
          <a:lstStyle/>
          <a:p>
            <a:pPr marL="620776" lvl="2" indent="0">
              <a:spcBef>
                <a:spcPts val="0"/>
              </a:spcBef>
              <a:buClr>
                <a:schemeClr val="accent1"/>
              </a:buClr>
              <a:buSzPct val="80000"/>
              <a:buNone/>
            </a:pPr>
            <a:endParaRPr lang="sr-Latn-RS" sz="1000" dirty="0">
              <a:latin typeface="Corbel" pitchFamily="34" charset="0"/>
            </a:endParaRPr>
          </a:p>
          <a:p>
            <a:pPr marL="620776" lvl="2" indent="0">
              <a:spcBef>
                <a:spcPts val="0"/>
              </a:spcBef>
              <a:buClr>
                <a:schemeClr val="accent1"/>
              </a:buClr>
              <a:buSzPct val="80000"/>
              <a:buNone/>
            </a:pPr>
            <a:endParaRPr lang="sr-Latn-RS" sz="26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1400" dirty="0">
              <a:latin typeface="Corbel" pitchFamily="34" charset="0"/>
            </a:endParaRPr>
          </a:p>
          <a:p>
            <a:pPr marL="620776" lvl="2" indent="0">
              <a:spcBef>
                <a:spcPts val="0"/>
              </a:spcBef>
              <a:buClr>
                <a:schemeClr val="accent1"/>
              </a:buClr>
              <a:buSzPct val="80000"/>
              <a:buNone/>
            </a:pPr>
            <a:endParaRPr lang="sr-Latn-RS" sz="1400" dirty="0">
              <a:latin typeface="Corbel" pitchFamily="34" charset="0"/>
            </a:endParaRPr>
          </a:p>
          <a:p>
            <a:pPr marL="984314" lvl="2" indent="-363538">
              <a:spcBef>
                <a:spcPts val="0"/>
              </a:spcBef>
              <a:buClr>
                <a:schemeClr val="accent1"/>
              </a:buClr>
              <a:buSzPct val="80000"/>
              <a:buFont typeface="Wingdings 2"/>
              <a:buChar char=""/>
            </a:pPr>
            <a:endParaRPr lang="sr-Latn-RS" sz="14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p:cNvSpPr txBox="1">
            <a:spLocks/>
          </p:cNvSpPr>
          <p:nvPr/>
        </p:nvSpPr>
        <p:spPr>
          <a:xfrm>
            <a:off x="76200" y="381000"/>
            <a:ext cx="10496550" cy="778764"/>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  Odjavni rol</a:t>
            </a:r>
            <a:endParaRPr lang="en-US" sz="3600" dirty="0">
              <a:solidFill>
                <a:schemeClr val="tx2">
                  <a:lumMod val="20000"/>
                  <a:lumOff val="80000"/>
                </a:schemeClr>
              </a:solidFill>
              <a:latin typeface="Corbel"/>
            </a:endParaRPr>
          </a:p>
        </p:txBody>
      </p:sp>
      <p:pic>
        <p:nvPicPr>
          <p:cNvPr id="9" name="Picture 8"/>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86401" y="152400"/>
            <a:ext cx="5063837" cy="6553200"/>
          </a:xfrm>
          <a:prstGeom prst="rect">
            <a:avLst/>
          </a:prstGeom>
        </p:spPr>
      </p:pic>
    </p:spTree>
    <p:extLst>
      <p:ext uri="{BB962C8B-B14F-4D97-AF65-F5344CB8AC3E}">
        <p14:creationId xmlns:p14="http://schemas.microsoft.com/office/powerpoint/2010/main" val="220717420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0200" y="1447800"/>
            <a:ext cx="8915400" cy="5410200"/>
          </a:xfrm>
        </p:spPr>
        <p:txBody>
          <a:bodyPr>
            <a:normAutofit/>
          </a:bodyPr>
          <a:lstStyle/>
          <a:p>
            <a:pPr marL="620776" lvl="2" indent="0">
              <a:spcBef>
                <a:spcPts val="0"/>
              </a:spcBef>
              <a:buClr>
                <a:schemeClr val="accent1"/>
              </a:buClr>
              <a:buSzPct val="80000"/>
              <a:buNone/>
            </a:pPr>
            <a:endParaRPr lang="sr-Latn-RS" sz="1000" dirty="0">
              <a:latin typeface="Corbel" pitchFamily="34" charset="0"/>
            </a:endParaRPr>
          </a:p>
          <a:p>
            <a:pPr marL="620776" lvl="2" indent="0">
              <a:spcBef>
                <a:spcPts val="0"/>
              </a:spcBef>
              <a:buClr>
                <a:schemeClr val="accent1"/>
              </a:buClr>
              <a:buSzPct val="80000"/>
              <a:buNone/>
            </a:pPr>
            <a:endParaRPr lang="sr-Latn-RS" sz="26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1400" dirty="0">
              <a:latin typeface="Corbel" pitchFamily="34" charset="0"/>
            </a:endParaRPr>
          </a:p>
          <a:p>
            <a:pPr marL="620776" lvl="2" indent="0">
              <a:spcBef>
                <a:spcPts val="0"/>
              </a:spcBef>
              <a:buClr>
                <a:schemeClr val="accent1"/>
              </a:buClr>
              <a:buSzPct val="80000"/>
              <a:buNone/>
            </a:pPr>
            <a:endParaRPr lang="sr-Latn-RS" sz="1400" dirty="0">
              <a:latin typeface="Corbel" pitchFamily="34" charset="0"/>
            </a:endParaRPr>
          </a:p>
          <a:p>
            <a:pPr marL="984314" lvl="2" indent="-363538">
              <a:spcBef>
                <a:spcPts val="0"/>
              </a:spcBef>
              <a:buClr>
                <a:schemeClr val="accent1"/>
              </a:buClr>
              <a:buSzPct val="80000"/>
              <a:buFont typeface="Wingdings 2"/>
              <a:buChar char=""/>
            </a:pPr>
            <a:endParaRPr lang="sr-Latn-RS" sz="14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p:cNvSpPr txBox="1">
            <a:spLocks/>
          </p:cNvSpPr>
          <p:nvPr/>
        </p:nvSpPr>
        <p:spPr>
          <a:xfrm>
            <a:off x="76200" y="381000"/>
            <a:ext cx="10496550" cy="778764"/>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  Odjavni rol</a:t>
            </a:r>
            <a:endParaRPr lang="en-US" sz="3600" dirty="0">
              <a:solidFill>
                <a:schemeClr val="tx2">
                  <a:lumMod val="20000"/>
                  <a:lumOff val="80000"/>
                </a:schemeClr>
              </a:solidFill>
              <a:latin typeface="Corbel"/>
            </a:endParaRPr>
          </a:p>
        </p:txBody>
      </p:sp>
      <p:pic>
        <p:nvPicPr>
          <p:cNvPr id="10" name="Picture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486400" y="125100"/>
            <a:ext cx="5086350" cy="6580501"/>
          </a:xfrm>
          <a:prstGeom prst="rect">
            <a:avLst/>
          </a:prstGeom>
        </p:spPr>
      </p:pic>
    </p:spTree>
    <p:extLst>
      <p:ext uri="{BB962C8B-B14F-4D97-AF65-F5344CB8AC3E}">
        <p14:creationId xmlns:p14="http://schemas.microsoft.com/office/powerpoint/2010/main" val="146773834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0200" y="1447800"/>
            <a:ext cx="8915400" cy="5410200"/>
          </a:xfrm>
        </p:spPr>
        <p:txBody>
          <a:bodyPr>
            <a:normAutofit/>
          </a:bodyPr>
          <a:lstStyle/>
          <a:p>
            <a:pPr marL="620776" lvl="2" indent="0">
              <a:spcBef>
                <a:spcPts val="0"/>
              </a:spcBef>
              <a:buClr>
                <a:schemeClr val="accent1"/>
              </a:buClr>
              <a:buSzPct val="80000"/>
              <a:buNone/>
            </a:pPr>
            <a:endParaRPr lang="sr-Latn-RS" sz="1000" dirty="0">
              <a:latin typeface="Corbel" pitchFamily="34" charset="0"/>
            </a:endParaRPr>
          </a:p>
          <a:p>
            <a:pPr marL="620776" lvl="2" indent="0">
              <a:spcBef>
                <a:spcPts val="0"/>
              </a:spcBef>
              <a:buClr>
                <a:schemeClr val="accent1"/>
              </a:buClr>
              <a:buSzPct val="80000"/>
              <a:buNone/>
            </a:pPr>
            <a:endParaRPr lang="sr-Latn-RS" sz="26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1400" dirty="0">
              <a:latin typeface="Corbel" pitchFamily="34" charset="0"/>
            </a:endParaRPr>
          </a:p>
          <a:p>
            <a:pPr marL="620776" lvl="2" indent="0">
              <a:spcBef>
                <a:spcPts val="0"/>
              </a:spcBef>
              <a:buClr>
                <a:schemeClr val="accent1"/>
              </a:buClr>
              <a:buSzPct val="80000"/>
              <a:buNone/>
            </a:pPr>
            <a:endParaRPr lang="sr-Latn-RS" sz="1400" dirty="0">
              <a:latin typeface="Corbel" pitchFamily="34" charset="0"/>
            </a:endParaRPr>
          </a:p>
          <a:p>
            <a:pPr marL="984314" lvl="2" indent="-363538">
              <a:spcBef>
                <a:spcPts val="0"/>
              </a:spcBef>
              <a:buClr>
                <a:schemeClr val="accent1"/>
              </a:buClr>
              <a:buSzPct val="80000"/>
              <a:buFont typeface="Wingdings 2"/>
              <a:buChar char=""/>
            </a:pPr>
            <a:endParaRPr lang="sr-Latn-RS" sz="14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p:cNvSpPr txBox="1">
            <a:spLocks/>
          </p:cNvSpPr>
          <p:nvPr/>
        </p:nvSpPr>
        <p:spPr>
          <a:xfrm>
            <a:off x="76200" y="381000"/>
            <a:ext cx="10496550" cy="778764"/>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  Odjavni rol</a:t>
            </a:r>
            <a:endParaRPr lang="en-US" sz="3600" dirty="0">
              <a:solidFill>
                <a:schemeClr val="tx2">
                  <a:lumMod val="20000"/>
                  <a:lumOff val="80000"/>
                </a:schemeClr>
              </a:solidFill>
              <a:latin typeface="Corbel"/>
            </a:endParaRPr>
          </a:p>
        </p:txBody>
      </p:sp>
      <p:pic>
        <p:nvPicPr>
          <p:cNvPr id="14" name="Picture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391454" y="76200"/>
            <a:ext cx="5124146" cy="6629400"/>
          </a:xfrm>
          <a:prstGeom prst="rect">
            <a:avLst/>
          </a:prstGeom>
        </p:spPr>
      </p:pic>
    </p:spTree>
    <p:extLst>
      <p:ext uri="{BB962C8B-B14F-4D97-AF65-F5344CB8AC3E}">
        <p14:creationId xmlns:p14="http://schemas.microsoft.com/office/powerpoint/2010/main" val="147650852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447800"/>
            <a:ext cx="11430000" cy="5410200"/>
          </a:xfrm>
        </p:spPr>
        <p:txBody>
          <a:bodyPr>
            <a:normAutofit/>
          </a:bodyPr>
          <a:lstStyle/>
          <a:p>
            <a:pPr marL="620776" lvl="2" indent="0" algn="just">
              <a:spcBef>
                <a:spcPts val="0"/>
              </a:spcBef>
              <a:buClrTx/>
              <a:buSzPct val="80000"/>
              <a:buNone/>
            </a:pPr>
            <a:endParaRPr lang="sr-Latn-RS" sz="900" b="1" dirty="0">
              <a:latin typeface="Corbel" pitchFamily="34" charset="0"/>
            </a:endParaRPr>
          </a:p>
          <a:p>
            <a:pPr marL="620776" lvl="2" indent="0" algn="just">
              <a:spcBef>
                <a:spcPts val="0"/>
              </a:spcBef>
              <a:buClrTx/>
              <a:buSzPct val="80000"/>
              <a:buNone/>
            </a:pPr>
            <a:endParaRPr lang="sr-Latn-RS" sz="900" b="1" dirty="0">
              <a:latin typeface="Corbel" pitchFamily="34" charset="0"/>
            </a:endParaRPr>
          </a:p>
          <a:p>
            <a:pPr marL="620776" lvl="2" indent="0" algn="just">
              <a:spcBef>
                <a:spcPts val="0"/>
              </a:spcBef>
              <a:buClrTx/>
              <a:buSzPct val="80000"/>
              <a:buNone/>
            </a:pPr>
            <a:endParaRPr lang="sr-Latn-RS" sz="900" b="1" dirty="0">
              <a:latin typeface="Corbel" pitchFamily="34" charset="0"/>
            </a:endParaRPr>
          </a:p>
          <a:p>
            <a:pPr marL="620776" lvl="2" indent="0" algn="just">
              <a:spcBef>
                <a:spcPts val="0"/>
              </a:spcBef>
              <a:buClrTx/>
              <a:buSzPct val="80000"/>
              <a:buNone/>
            </a:pPr>
            <a:endParaRPr lang="sr-Latn-RS" sz="900" b="1" dirty="0">
              <a:latin typeface="Corbel" pitchFamily="34" charset="0"/>
            </a:endParaRPr>
          </a:p>
          <a:p>
            <a:pPr marL="620776" lvl="2" indent="0" algn="just">
              <a:spcBef>
                <a:spcPts val="0"/>
              </a:spcBef>
              <a:buClrTx/>
              <a:buSzPct val="80000"/>
              <a:buNone/>
            </a:pPr>
            <a:endParaRPr lang="sr-Latn-RS" sz="900" b="1" dirty="0">
              <a:latin typeface="Corbel" pitchFamily="34" charset="0"/>
            </a:endParaRPr>
          </a:p>
          <a:p>
            <a:pPr marL="620776" lvl="2" indent="0" algn="just">
              <a:spcBef>
                <a:spcPts val="0"/>
              </a:spcBef>
              <a:buClrTx/>
              <a:buSzPct val="80000"/>
              <a:buNone/>
            </a:pPr>
            <a:endParaRPr lang="sr-Latn-RS" sz="900" b="1" dirty="0">
              <a:latin typeface="Corbel" pitchFamily="34" charset="0"/>
            </a:endParaRPr>
          </a:p>
          <a:p>
            <a:pPr marL="620776" lvl="2" indent="0" algn="just">
              <a:spcBef>
                <a:spcPts val="0"/>
              </a:spcBef>
              <a:buClrTx/>
              <a:buSzPct val="80000"/>
              <a:buNone/>
            </a:pPr>
            <a:endParaRPr lang="sr-Latn-RS" sz="900" b="1" dirty="0">
              <a:latin typeface="Corbel" pitchFamily="34" charset="0"/>
            </a:endParaRPr>
          </a:p>
          <a:p>
            <a:pPr marL="984314" lvl="2" indent="-363538" algn="just">
              <a:spcBef>
                <a:spcPts val="0"/>
              </a:spcBef>
              <a:buClrTx/>
              <a:buSzPct val="80000"/>
              <a:buFont typeface="Wingdings 2"/>
              <a:buChar char=""/>
            </a:pPr>
            <a:r>
              <a:rPr lang="sr-Latn-RS" b="1" dirty="0">
                <a:latin typeface="Corbel" pitchFamily="34" charset="0"/>
              </a:rPr>
              <a:t>FINALIZACIJA</a:t>
            </a:r>
            <a:r>
              <a:rPr lang="sr-Latn-RS" dirty="0">
                <a:latin typeface="Corbel" pitchFamily="34" charset="0"/>
              </a:rPr>
              <a:t> je obavljanje onih zadataka koji omogućavaju da se ostvari </a:t>
            </a:r>
            <a:r>
              <a:rPr lang="sr-Latn-RS" b="1" dirty="0">
                <a:solidFill>
                  <a:srgbClr val="C00000"/>
                </a:solidFill>
                <a:latin typeface="Corbel" pitchFamily="34" charset="0"/>
              </a:rPr>
              <a:t>pripremanje emisije za emitovanje</a:t>
            </a: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984314" lvl="2" indent="-363538" algn="just">
              <a:spcBef>
                <a:spcPts val="0"/>
              </a:spcBef>
              <a:buClrTx/>
              <a:buSzPct val="80000"/>
              <a:buFont typeface="Wingdings 2"/>
              <a:buChar char=""/>
            </a:pPr>
            <a:r>
              <a:rPr lang="vi-VN" dirty="0">
                <a:latin typeface="Corbel" pitchFamily="34" charset="0"/>
              </a:rPr>
              <a:t>Izvršenjem zadataka koji su sastavni delovi navedenih radnih procesa, omogućava se finalno pripremanje emisije za emitovanje </a:t>
            </a: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1400" dirty="0">
              <a:latin typeface="Corbel" pitchFamily="34" charset="0"/>
            </a:endParaRPr>
          </a:p>
          <a:p>
            <a:pPr marL="620776" lvl="2" indent="0">
              <a:spcBef>
                <a:spcPts val="0"/>
              </a:spcBef>
              <a:buClr>
                <a:schemeClr val="accent1"/>
              </a:buClr>
              <a:buSzPct val="80000"/>
              <a:buNone/>
            </a:pPr>
            <a:endParaRPr lang="sr-Latn-RS" sz="1400" dirty="0">
              <a:latin typeface="Corbel" pitchFamily="34" charset="0"/>
            </a:endParaRPr>
          </a:p>
          <a:p>
            <a:pPr marL="984314" lvl="2" indent="-363538">
              <a:spcBef>
                <a:spcPts val="0"/>
              </a:spcBef>
              <a:buClr>
                <a:schemeClr val="accent1"/>
              </a:buClr>
              <a:buSzPct val="80000"/>
              <a:buFont typeface="Wingdings 2"/>
              <a:buChar char=""/>
            </a:pPr>
            <a:endParaRPr lang="sr-Latn-RS" sz="14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p:cNvSpPr txBox="1">
            <a:spLocks/>
          </p:cNvSpPr>
          <p:nvPr/>
        </p:nvSpPr>
        <p:spPr>
          <a:xfrm>
            <a:off x="152400" y="381000"/>
            <a:ext cx="10420350" cy="778764"/>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  FINALIZACIJA</a:t>
            </a:r>
            <a:endParaRPr lang="en-US" sz="3600" dirty="0">
              <a:solidFill>
                <a:schemeClr val="tx2">
                  <a:lumMod val="20000"/>
                  <a:lumOff val="80000"/>
                </a:schemeClr>
              </a:solidFill>
              <a:latin typeface="Corbel"/>
            </a:endParaRPr>
          </a:p>
        </p:txBody>
      </p:sp>
    </p:spTree>
    <p:extLst>
      <p:ext uri="{BB962C8B-B14F-4D97-AF65-F5344CB8AC3E}">
        <p14:creationId xmlns:p14="http://schemas.microsoft.com/office/powerpoint/2010/main" val="32272000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anim calcmode="lin" valueType="num">
                                      <p:cBhvr additive="base">
                                        <p:cTn id="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0" end="10"/>
                                            </p:txEl>
                                          </p:spTgt>
                                        </p:tgtEl>
                                        <p:attrNameLst>
                                          <p:attrName>style.visibility</p:attrName>
                                        </p:attrNameLst>
                                      </p:cBhvr>
                                      <p:to>
                                        <p:strVal val="visible"/>
                                      </p:to>
                                    </p:set>
                                    <p:anim calcmode="lin" valueType="num">
                                      <p:cBhvr additive="base">
                                        <p:cTn id="13"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447800"/>
            <a:ext cx="11125200" cy="5410200"/>
          </a:xfrm>
        </p:spPr>
        <p:txBody>
          <a:bodyPr>
            <a:normAutofit/>
          </a:bodyPr>
          <a:lstStyle/>
          <a:p>
            <a:pPr marL="620776" lvl="2" indent="0">
              <a:spcBef>
                <a:spcPts val="0"/>
              </a:spcBef>
              <a:buClr>
                <a:schemeClr val="accent1"/>
              </a:buClr>
              <a:buSzPct val="80000"/>
              <a:buNone/>
            </a:pPr>
            <a:endParaRPr lang="sr-Latn-RS" sz="1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lgn="just">
              <a:spcBef>
                <a:spcPts val="0"/>
              </a:spcBef>
              <a:buClrTx/>
              <a:buSzPct val="80000"/>
              <a:buFont typeface="Wingdings" pitchFamily="2" charset="2"/>
              <a:buChar char="§"/>
            </a:pPr>
            <a:r>
              <a:rPr lang="vi-VN" dirty="0">
                <a:latin typeface="Corbel" pitchFamily="34" charset="0"/>
              </a:rPr>
              <a:t>emisije koje se ostvaruju direktnim prenosom </a:t>
            </a:r>
            <a:r>
              <a:rPr lang="sr-Latn-RS" dirty="0">
                <a:latin typeface="Corbel" pitchFamily="34" charset="0"/>
              </a:rPr>
              <a:t>– istovremeno se odvija </a:t>
            </a:r>
            <a:r>
              <a:rPr lang="vi-VN" dirty="0">
                <a:latin typeface="Corbel" pitchFamily="34" charset="0"/>
              </a:rPr>
              <a:t>radni proces postprodukcije</a:t>
            </a:r>
            <a:r>
              <a:rPr lang="sr-Latn-RS" dirty="0">
                <a:latin typeface="Corbel" pitchFamily="34" charset="0"/>
              </a:rPr>
              <a:t>, </a:t>
            </a:r>
            <a:r>
              <a:rPr lang="vi-VN" dirty="0">
                <a:latin typeface="Corbel" pitchFamily="34" charset="0"/>
              </a:rPr>
              <a:t>redakcijskog pregleda</a:t>
            </a:r>
            <a:r>
              <a:rPr lang="sr-Latn-RS" dirty="0">
                <a:latin typeface="Corbel" pitchFamily="34" charset="0"/>
              </a:rPr>
              <a:t> i</a:t>
            </a:r>
            <a:r>
              <a:rPr lang="vi-VN" dirty="0">
                <a:latin typeface="Corbel" pitchFamily="34" charset="0"/>
              </a:rPr>
              <a:t> emitovanja</a:t>
            </a:r>
            <a:endParaRPr lang="sr-Latn-RS" dirty="0">
              <a:latin typeface="Corbel" pitchFamily="34" charset="0"/>
            </a:endParaRPr>
          </a:p>
          <a:p>
            <a:pPr marL="963676" lvl="2" indent="-342900">
              <a:spcBef>
                <a:spcPts val="0"/>
              </a:spcBef>
              <a:buClrTx/>
              <a:buSzPct val="80000"/>
              <a:buFont typeface="Wingdings" pitchFamily="2" charset="2"/>
              <a:buChar char="§"/>
            </a:pPr>
            <a:endParaRPr lang="sr-Latn-RS" sz="2000" dirty="0">
              <a:latin typeface="Corbel" pitchFamily="34" charset="0"/>
            </a:endParaRPr>
          </a:p>
          <a:p>
            <a:pPr marL="984314" lvl="2" indent="-363538" algn="just">
              <a:spcBef>
                <a:spcPts val="0"/>
              </a:spcBef>
              <a:buClrTx/>
              <a:buSzPct val="80000"/>
              <a:buFont typeface="Wingdings" pitchFamily="2" charset="2"/>
              <a:buChar char="§"/>
            </a:pPr>
            <a:r>
              <a:rPr lang="sr-Latn-RS" dirty="0">
                <a:latin typeface="Corbel" pitchFamily="34" charset="0"/>
              </a:rPr>
              <a:t>p</a:t>
            </a:r>
            <a:r>
              <a:rPr lang="vi-VN" dirty="0">
                <a:latin typeface="Corbel" pitchFamily="34" charset="0"/>
              </a:rPr>
              <a:t>o obavljenoj postprodukciji, reditelj pristupa pregledu izmontirane TV emisije,</a:t>
            </a:r>
            <a:r>
              <a:rPr lang="sr-Latn-RS" dirty="0">
                <a:latin typeface="Corbel" pitchFamily="34" charset="0"/>
              </a:rPr>
              <a:t> </a:t>
            </a:r>
            <a:r>
              <a:rPr lang="vi-VN" dirty="0">
                <a:latin typeface="Corbel" pitchFamily="34" charset="0"/>
              </a:rPr>
              <a:t>obavljaju se potrebne intervencije, nakon čega reditelj definitivno usvaja emisiju sa rediteljskog aspekta</a:t>
            </a:r>
            <a:endParaRPr lang="sr-Latn-RS" dirty="0">
              <a:latin typeface="Corbel" pitchFamily="34" charset="0"/>
            </a:endParaRPr>
          </a:p>
          <a:p>
            <a:pPr marL="963676" lvl="2" indent="-342900">
              <a:spcBef>
                <a:spcPts val="0"/>
              </a:spcBef>
              <a:buClrTx/>
              <a:buSzPct val="80000"/>
              <a:buFont typeface="Wingdings" pitchFamily="2" charset="2"/>
              <a:buChar char="§"/>
            </a:pPr>
            <a:endParaRPr lang="sr-Latn-RS" sz="2000" dirty="0">
              <a:latin typeface="Corbel" pitchFamily="34" charset="0"/>
            </a:endParaRPr>
          </a:p>
          <a:p>
            <a:pPr marL="984314" lvl="2" indent="-363538" algn="just">
              <a:spcBef>
                <a:spcPts val="0"/>
              </a:spcBef>
              <a:buClrTx/>
              <a:buSzPct val="80000"/>
              <a:buFont typeface="Wingdings" pitchFamily="2" charset="2"/>
              <a:buChar char="§"/>
            </a:pPr>
            <a:r>
              <a:rPr lang="sr-Latn-RS" dirty="0">
                <a:latin typeface="Corbel" pitchFamily="34" charset="0"/>
              </a:rPr>
              <a:t>s</a:t>
            </a:r>
            <a:r>
              <a:rPr lang="vi-VN" dirty="0">
                <a:latin typeface="Corbel" pitchFamily="34" charset="0"/>
              </a:rPr>
              <a:t>ekretar režije popunjava karton trake na kojoj je izmontirana emisija, sa svim potrebnim podacima (broj trake, naziv emisije, datum snimka, TCR, napomenu za ton ili sliku) i stavlja je u omot trake. Tek tada je TV emisija spremna za naredni radni proces – pregled i primopredaju TV emisije</a:t>
            </a:r>
          </a:p>
          <a:p>
            <a:pPr marL="620776" lvl="2" indent="0">
              <a:spcBef>
                <a:spcPts val="0"/>
              </a:spcBef>
              <a:buClr>
                <a:schemeClr val="accent1"/>
              </a:buClr>
              <a:buSzPct val="80000"/>
              <a:buNone/>
            </a:pPr>
            <a:endParaRPr lang="sr-Latn-RS" sz="26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1400" dirty="0">
              <a:latin typeface="Corbel" pitchFamily="34" charset="0"/>
            </a:endParaRPr>
          </a:p>
          <a:p>
            <a:pPr marL="620776" lvl="2" indent="0">
              <a:spcBef>
                <a:spcPts val="0"/>
              </a:spcBef>
              <a:buClr>
                <a:schemeClr val="accent1"/>
              </a:buClr>
              <a:buSzPct val="80000"/>
              <a:buNone/>
            </a:pPr>
            <a:endParaRPr lang="sr-Latn-RS" sz="1400" dirty="0">
              <a:latin typeface="Corbel" pitchFamily="34" charset="0"/>
            </a:endParaRPr>
          </a:p>
          <a:p>
            <a:pPr marL="984314" lvl="2" indent="-363538">
              <a:spcBef>
                <a:spcPts val="0"/>
              </a:spcBef>
              <a:buClr>
                <a:schemeClr val="accent1"/>
              </a:buClr>
              <a:buSzPct val="80000"/>
              <a:buFont typeface="Wingdings 2"/>
              <a:buChar char=""/>
            </a:pPr>
            <a:endParaRPr lang="sr-Latn-RS" sz="14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p:cNvSpPr txBox="1">
            <a:spLocks/>
          </p:cNvSpPr>
          <p:nvPr/>
        </p:nvSpPr>
        <p:spPr>
          <a:xfrm>
            <a:off x="76200" y="381000"/>
            <a:ext cx="10496550" cy="778764"/>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  Završni radovi u proizvodnji emisije</a:t>
            </a:r>
            <a:endParaRPr lang="en-US" sz="3600" dirty="0">
              <a:solidFill>
                <a:schemeClr val="tx2">
                  <a:lumMod val="20000"/>
                  <a:lumOff val="80000"/>
                </a:schemeClr>
              </a:solidFill>
              <a:latin typeface="Corbel"/>
            </a:endParaRPr>
          </a:p>
        </p:txBody>
      </p:sp>
    </p:spTree>
    <p:extLst>
      <p:ext uri="{BB962C8B-B14F-4D97-AF65-F5344CB8AC3E}">
        <p14:creationId xmlns:p14="http://schemas.microsoft.com/office/powerpoint/2010/main" val="35566970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anim calcmode="lin" valueType="num">
                                      <p:cBhvr additive="base">
                                        <p:cTn id="1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447800"/>
            <a:ext cx="11277600" cy="5410200"/>
          </a:xfrm>
        </p:spPr>
        <p:txBody>
          <a:bodyPr>
            <a:normAutofit lnSpcReduction="10000"/>
          </a:bodyPr>
          <a:lstStyle/>
          <a:p>
            <a:pPr marL="620776" lvl="2" indent="0">
              <a:spcBef>
                <a:spcPts val="0"/>
              </a:spcBef>
              <a:buClr>
                <a:schemeClr val="accent1"/>
              </a:buClr>
              <a:buSzPct val="80000"/>
              <a:buNone/>
            </a:pPr>
            <a:endParaRPr lang="sr-Latn-RS" sz="500" dirty="0">
              <a:latin typeface="Corbel" pitchFamily="34" charset="0"/>
            </a:endParaRPr>
          </a:p>
          <a:p>
            <a:pPr marL="984314" lvl="2" indent="-363538" algn="just">
              <a:spcBef>
                <a:spcPts val="0"/>
              </a:spcBef>
              <a:buClrTx/>
              <a:buSzPct val="80000"/>
              <a:buFont typeface="Wingdings" pitchFamily="2" charset="2"/>
              <a:buChar char="§"/>
            </a:pPr>
            <a:r>
              <a:rPr lang="vi-VN" dirty="0">
                <a:latin typeface="Corbel" pitchFamily="34" charset="0"/>
              </a:rPr>
              <a:t>Po završeno</a:t>
            </a:r>
            <a:r>
              <a:rPr lang="sr-Latn-RS" dirty="0">
                <a:latin typeface="Corbel" pitchFamily="34" charset="0"/>
              </a:rPr>
              <a:t>j</a:t>
            </a:r>
            <a:r>
              <a:rPr lang="vi-VN" dirty="0">
                <a:latin typeface="Corbel" pitchFamily="34" charset="0"/>
              </a:rPr>
              <a:t> postprodukcij</a:t>
            </a:r>
            <a:r>
              <a:rPr lang="sr-Latn-RS" dirty="0">
                <a:latin typeface="Corbel" pitchFamily="34" charset="0"/>
              </a:rPr>
              <a:t>i</a:t>
            </a:r>
            <a:r>
              <a:rPr lang="vi-VN" dirty="0">
                <a:latin typeface="Corbel" pitchFamily="34" charset="0"/>
              </a:rPr>
              <a:t>,</a:t>
            </a:r>
            <a:r>
              <a:rPr lang="sr-Latn-RS" dirty="0">
                <a:latin typeface="Corbel" pitchFamily="34" charset="0"/>
              </a:rPr>
              <a:t> pristupa se </a:t>
            </a:r>
            <a:r>
              <a:rPr lang="vi-VN" dirty="0">
                <a:latin typeface="Corbel" pitchFamily="34" charset="0"/>
              </a:rPr>
              <a:t>redakcijsk</a:t>
            </a:r>
            <a:r>
              <a:rPr lang="sr-Latn-RS" dirty="0">
                <a:latin typeface="Corbel" pitchFamily="34" charset="0"/>
              </a:rPr>
              <a:t>om</a:t>
            </a:r>
            <a:r>
              <a:rPr lang="vi-VN" dirty="0">
                <a:latin typeface="Corbel" pitchFamily="34" charset="0"/>
              </a:rPr>
              <a:t> pregled</a:t>
            </a:r>
            <a:r>
              <a:rPr lang="sr-Latn-RS" dirty="0">
                <a:latin typeface="Corbel" pitchFamily="34" charset="0"/>
              </a:rPr>
              <a:t>u</a:t>
            </a:r>
            <a:r>
              <a:rPr lang="vi-VN" dirty="0">
                <a:latin typeface="Corbel" pitchFamily="34" charset="0"/>
              </a:rPr>
              <a:t>, usvajanj</a:t>
            </a:r>
            <a:r>
              <a:rPr lang="sr-Latn-RS" dirty="0">
                <a:latin typeface="Corbel" pitchFamily="34" charset="0"/>
              </a:rPr>
              <a:t>u</a:t>
            </a:r>
            <a:r>
              <a:rPr lang="vi-VN" dirty="0">
                <a:latin typeface="Corbel" pitchFamily="34" charset="0"/>
              </a:rPr>
              <a:t> i primopredaj</a:t>
            </a:r>
            <a:r>
              <a:rPr lang="sr-Latn-RS" dirty="0">
                <a:latin typeface="Corbel" pitchFamily="34" charset="0"/>
              </a:rPr>
              <a:t>i TV emisije</a:t>
            </a:r>
          </a:p>
          <a:p>
            <a:pPr marL="906526" lvl="2" indent="-285750">
              <a:spcBef>
                <a:spcPts val="0"/>
              </a:spcBef>
              <a:buClrTx/>
              <a:buSzPct val="80000"/>
              <a:buFont typeface="Wingdings" pitchFamily="2" charset="2"/>
              <a:buChar char="§"/>
            </a:pPr>
            <a:endParaRPr lang="sr-Latn-RS" sz="1200" dirty="0">
              <a:latin typeface="Corbel" pitchFamily="34" charset="0"/>
            </a:endParaRPr>
          </a:p>
          <a:p>
            <a:pPr marL="984314" lvl="2" indent="-363538">
              <a:spcBef>
                <a:spcPts val="0"/>
              </a:spcBef>
              <a:buClrTx/>
              <a:buSzPct val="80000"/>
              <a:buFont typeface="Wingdings" pitchFamily="2" charset="2"/>
              <a:buChar char="§"/>
            </a:pPr>
            <a:r>
              <a:rPr lang="sr-Latn-RS" dirty="0">
                <a:latin typeface="Corbel" pitchFamily="34" charset="0"/>
              </a:rPr>
              <a:t>r</a:t>
            </a:r>
            <a:r>
              <a:rPr lang="vi-VN" dirty="0">
                <a:latin typeface="Corbel" pitchFamily="34" charset="0"/>
              </a:rPr>
              <a:t>edakcijski pregled obavlja se u prisustvu</a:t>
            </a:r>
            <a:r>
              <a:rPr lang="sr-Latn-RS" dirty="0">
                <a:latin typeface="Corbel" pitchFamily="34" charset="0"/>
              </a:rPr>
              <a:t>:</a:t>
            </a:r>
          </a:p>
          <a:p>
            <a:pPr marL="620776" lvl="2" indent="0">
              <a:spcBef>
                <a:spcPts val="0"/>
              </a:spcBef>
              <a:buClr>
                <a:schemeClr val="accent1"/>
              </a:buClr>
              <a:buSzPct val="80000"/>
              <a:buNone/>
            </a:pPr>
            <a:endParaRPr lang="sr-Latn-RS" sz="900" dirty="0">
              <a:latin typeface="Corbel" pitchFamily="34" charset="0"/>
            </a:endParaRPr>
          </a:p>
          <a:p>
            <a:pPr marL="1615250" lvl="5" indent="-363538">
              <a:spcBef>
                <a:spcPts val="0"/>
              </a:spcBef>
              <a:buClrTx/>
              <a:buSzPct val="80000"/>
              <a:buFont typeface="Arial" pitchFamily="34" charset="0"/>
              <a:buChar char="•"/>
            </a:pPr>
            <a:r>
              <a:rPr lang="vi-VN" sz="2400" b="1" dirty="0">
                <a:solidFill>
                  <a:srgbClr val="C00000"/>
                </a:solidFill>
                <a:latin typeface="Corbel" pitchFamily="34" charset="0"/>
              </a:rPr>
              <a:t> urednika redakcije</a:t>
            </a:r>
            <a:endParaRPr lang="sr-Latn-RS" sz="2400" b="1" dirty="0">
              <a:solidFill>
                <a:srgbClr val="C00000"/>
              </a:solidFill>
              <a:latin typeface="Corbel" pitchFamily="34" charset="0"/>
            </a:endParaRPr>
          </a:p>
          <a:p>
            <a:pPr marL="1615250" lvl="5" indent="-363538">
              <a:spcBef>
                <a:spcPts val="0"/>
              </a:spcBef>
              <a:buClrTx/>
              <a:buSzPct val="80000"/>
              <a:buFont typeface="Arial" pitchFamily="34" charset="0"/>
              <a:buChar char="•"/>
            </a:pPr>
            <a:r>
              <a:rPr lang="sr-Latn-RS" sz="2400" b="1" dirty="0">
                <a:solidFill>
                  <a:srgbClr val="C00000"/>
                </a:solidFill>
                <a:latin typeface="Corbel" pitchFamily="34" charset="0"/>
              </a:rPr>
              <a:t> </a:t>
            </a:r>
            <a:r>
              <a:rPr lang="vi-VN" sz="2400" b="1" dirty="0">
                <a:solidFill>
                  <a:srgbClr val="C00000"/>
                </a:solidFill>
                <a:latin typeface="Corbel" pitchFamily="34" charset="0"/>
              </a:rPr>
              <a:t>urednika emisije</a:t>
            </a:r>
            <a:endParaRPr lang="sr-Latn-RS" sz="2400" b="1" dirty="0">
              <a:solidFill>
                <a:srgbClr val="C00000"/>
              </a:solidFill>
              <a:latin typeface="Corbel" pitchFamily="34" charset="0"/>
            </a:endParaRPr>
          </a:p>
          <a:p>
            <a:pPr marL="1615250" lvl="5" indent="-363538">
              <a:spcBef>
                <a:spcPts val="0"/>
              </a:spcBef>
              <a:buClrTx/>
              <a:buSzPct val="80000"/>
              <a:buFont typeface="Arial" pitchFamily="34" charset="0"/>
              <a:buChar char="•"/>
            </a:pPr>
            <a:r>
              <a:rPr lang="vi-VN" sz="2400" b="1" dirty="0">
                <a:solidFill>
                  <a:srgbClr val="C00000"/>
                </a:solidFill>
                <a:latin typeface="Corbel" pitchFamily="34" charset="0"/>
              </a:rPr>
              <a:t> autora, reditelja</a:t>
            </a:r>
            <a:endParaRPr lang="sr-Latn-RS" sz="2400" b="1" dirty="0">
              <a:solidFill>
                <a:srgbClr val="C00000"/>
              </a:solidFill>
              <a:latin typeface="Corbel" pitchFamily="34" charset="0"/>
            </a:endParaRPr>
          </a:p>
          <a:p>
            <a:pPr marL="1615250" lvl="5" indent="-363538">
              <a:spcBef>
                <a:spcPts val="0"/>
              </a:spcBef>
              <a:buClrTx/>
              <a:buSzPct val="80000"/>
              <a:buFont typeface="Arial" pitchFamily="34" charset="0"/>
              <a:buChar char="•"/>
            </a:pPr>
            <a:r>
              <a:rPr lang="vi-VN" sz="2400" b="1" dirty="0">
                <a:solidFill>
                  <a:srgbClr val="C00000"/>
                </a:solidFill>
                <a:latin typeface="Corbel" pitchFamily="34" charset="0"/>
              </a:rPr>
              <a:t> producenta</a:t>
            </a:r>
            <a:endParaRPr lang="sr-Latn-RS" sz="2400" b="1" dirty="0">
              <a:solidFill>
                <a:srgbClr val="C00000"/>
              </a:solidFill>
              <a:latin typeface="Corbel" pitchFamily="34" charset="0"/>
            </a:endParaRPr>
          </a:p>
          <a:p>
            <a:pPr marL="1615250" lvl="5" indent="-363538">
              <a:spcBef>
                <a:spcPts val="0"/>
              </a:spcBef>
              <a:buClrTx/>
              <a:buSzPct val="80000"/>
              <a:buFont typeface="Arial" pitchFamily="34" charset="0"/>
              <a:buChar char="•"/>
            </a:pPr>
            <a:r>
              <a:rPr lang="sr-Latn-RS" sz="2400" b="1" dirty="0">
                <a:solidFill>
                  <a:srgbClr val="C00000"/>
                </a:solidFill>
                <a:latin typeface="Corbel" pitchFamily="34" charset="0"/>
              </a:rPr>
              <a:t> direktora fotografije</a:t>
            </a:r>
          </a:p>
          <a:p>
            <a:pPr marL="1615250" lvl="5" indent="-363538">
              <a:spcBef>
                <a:spcPts val="0"/>
              </a:spcBef>
              <a:buClrTx/>
              <a:buSzPct val="80000"/>
              <a:buFont typeface="Arial" pitchFamily="34" charset="0"/>
              <a:buChar char="•"/>
            </a:pPr>
            <a:r>
              <a:rPr lang="vi-VN" sz="2400" b="1" dirty="0">
                <a:solidFill>
                  <a:srgbClr val="C00000"/>
                </a:solidFill>
                <a:latin typeface="Corbel" pitchFamily="34" charset="0"/>
              </a:rPr>
              <a:t> tehničkog vođstva</a:t>
            </a:r>
            <a:endParaRPr lang="sr-Latn-RS" sz="2400" b="1" dirty="0">
              <a:solidFill>
                <a:srgbClr val="C00000"/>
              </a:solidFill>
              <a:latin typeface="Corbel" pitchFamily="34" charset="0"/>
            </a:endParaRPr>
          </a:p>
          <a:p>
            <a:pPr marL="620776" lvl="2" indent="0">
              <a:spcBef>
                <a:spcPts val="0"/>
              </a:spcBef>
              <a:buClr>
                <a:schemeClr val="accent1"/>
              </a:buClr>
              <a:buSzPct val="80000"/>
              <a:buNone/>
            </a:pPr>
            <a:endParaRPr lang="sr-Latn-RS" sz="1400" dirty="0">
              <a:latin typeface="Corbel" pitchFamily="34" charset="0"/>
            </a:endParaRPr>
          </a:p>
          <a:p>
            <a:pPr marL="984314" lvl="2" indent="-363538">
              <a:spcBef>
                <a:spcPts val="0"/>
              </a:spcBef>
              <a:buClrTx/>
              <a:buSzPct val="80000"/>
              <a:buFont typeface="Wingdings 2"/>
              <a:buChar char=""/>
            </a:pPr>
            <a:r>
              <a:rPr lang="vi-VN" dirty="0">
                <a:latin typeface="Corbel" pitchFamily="34" charset="0"/>
              </a:rPr>
              <a:t>Funkcija pregleda </a:t>
            </a:r>
            <a:r>
              <a:rPr lang="sr-Latn-RS" dirty="0">
                <a:latin typeface="Corbel" pitchFamily="34" charset="0"/>
              </a:rPr>
              <a:t>– </a:t>
            </a:r>
            <a:r>
              <a:rPr lang="vi-VN" dirty="0">
                <a:latin typeface="Corbel" pitchFamily="34" charset="0"/>
              </a:rPr>
              <a:t>ustanovi</a:t>
            </a:r>
            <a:r>
              <a:rPr lang="sr-Latn-RS" dirty="0">
                <a:latin typeface="Corbel" pitchFamily="34" charset="0"/>
              </a:rPr>
              <a:t>ti:</a:t>
            </a:r>
          </a:p>
          <a:p>
            <a:pPr marL="620776" lvl="2" indent="0">
              <a:spcBef>
                <a:spcPts val="0"/>
              </a:spcBef>
              <a:buClr>
                <a:schemeClr val="accent1"/>
              </a:buClr>
              <a:buSzPct val="80000"/>
              <a:buNone/>
            </a:pPr>
            <a:endParaRPr lang="sr-Latn-RS" sz="900" dirty="0">
              <a:latin typeface="Corbel" pitchFamily="34" charset="0"/>
            </a:endParaRPr>
          </a:p>
          <a:p>
            <a:pPr marL="1615250" lvl="5" indent="-363538">
              <a:spcBef>
                <a:spcPts val="0"/>
              </a:spcBef>
              <a:buClrTx/>
              <a:buSzPct val="80000"/>
              <a:buFont typeface="Arial" pitchFamily="34" charset="0"/>
              <a:buChar char="•"/>
            </a:pPr>
            <a:r>
              <a:rPr lang="vi-VN" sz="2400" dirty="0">
                <a:latin typeface="Corbel" pitchFamily="34" charset="0"/>
              </a:rPr>
              <a:t>da li je TV emisija ostvarena u skladu sa utvrđenom idejno-programskom koncepcijom</a:t>
            </a:r>
            <a:endParaRPr lang="sr-Latn-RS" sz="2400" dirty="0">
              <a:latin typeface="Corbel" pitchFamily="34" charset="0"/>
            </a:endParaRPr>
          </a:p>
          <a:p>
            <a:pPr marL="1537462" lvl="5" indent="-285750">
              <a:spcBef>
                <a:spcPts val="0"/>
              </a:spcBef>
              <a:buClrTx/>
              <a:buSzPct val="80000"/>
              <a:buFont typeface="Arial" pitchFamily="34" charset="0"/>
              <a:buChar char="•"/>
            </a:pPr>
            <a:endParaRPr lang="sr-Latn-RS" sz="1000" dirty="0">
              <a:latin typeface="Corbel" pitchFamily="34" charset="0"/>
            </a:endParaRPr>
          </a:p>
          <a:p>
            <a:pPr marL="1615250" lvl="5" indent="-363538">
              <a:spcBef>
                <a:spcPts val="0"/>
              </a:spcBef>
              <a:buClrTx/>
              <a:buSzPct val="80000"/>
              <a:buFont typeface="Arial" pitchFamily="34" charset="0"/>
              <a:buChar char="•"/>
            </a:pPr>
            <a:r>
              <a:rPr lang="sr-Latn-RS" sz="2400" dirty="0">
                <a:latin typeface="Corbel" pitchFamily="34" charset="0"/>
              </a:rPr>
              <a:t> </a:t>
            </a:r>
            <a:r>
              <a:rPr lang="vi-VN" sz="2400" dirty="0">
                <a:latin typeface="Corbel" pitchFamily="34" charset="0"/>
              </a:rPr>
              <a:t>da li su ispunjeni svi kreativni i tehnički kvaliteti na zadovoljavajućem nivou </a:t>
            </a:r>
            <a:endParaRPr lang="sr-Latn-RS" sz="2400" dirty="0">
              <a:latin typeface="Corbel" pitchFamily="34" charset="0"/>
            </a:endParaRPr>
          </a:p>
          <a:p>
            <a:pPr marL="620776" lvl="2" indent="0">
              <a:spcBef>
                <a:spcPts val="0"/>
              </a:spcBef>
              <a:buClr>
                <a:schemeClr val="accent1"/>
              </a:buClr>
              <a:buSzPct val="80000"/>
              <a:buNone/>
            </a:pPr>
            <a:endParaRPr lang="sr-Latn-RS" sz="1400" dirty="0">
              <a:latin typeface="Corbel" pitchFamily="34" charset="0"/>
            </a:endParaRPr>
          </a:p>
          <a:p>
            <a:pPr marL="620776" lvl="2" indent="0">
              <a:spcBef>
                <a:spcPts val="0"/>
              </a:spcBef>
              <a:buClr>
                <a:schemeClr val="accent1"/>
              </a:buClr>
              <a:buSzPct val="80000"/>
              <a:buNone/>
            </a:pPr>
            <a:endParaRPr lang="sr-Latn-RS" sz="14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6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1400" dirty="0">
              <a:latin typeface="Corbel" pitchFamily="34" charset="0"/>
            </a:endParaRPr>
          </a:p>
          <a:p>
            <a:pPr marL="620776" lvl="2" indent="0">
              <a:spcBef>
                <a:spcPts val="0"/>
              </a:spcBef>
              <a:buClr>
                <a:schemeClr val="accent1"/>
              </a:buClr>
              <a:buSzPct val="80000"/>
              <a:buNone/>
            </a:pPr>
            <a:endParaRPr lang="sr-Latn-RS" sz="1400" dirty="0">
              <a:latin typeface="Corbel" pitchFamily="34" charset="0"/>
            </a:endParaRPr>
          </a:p>
          <a:p>
            <a:pPr marL="984314" lvl="2" indent="-363538">
              <a:spcBef>
                <a:spcPts val="0"/>
              </a:spcBef>
              <a:buClr>
                <a:schemeClr val="accent1"/>
              </a:buClr>
              <a:buSzPct val="80000"/>
              <a:buFont typeface="Wingdings 2"/>
              <a:buChar char=""/>
            </a:pPr>
            <a:endParaRPr lang="sr-Latn-RS" sz="14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p:cNvSpPr txBox="1">
            <a:spLocks/>
          </p:cNvSpPr>
          <p:nvPr/>
        </p:nvSpPr>
        <p:spPr>
          <a:xfrm>
            <a:off x="76200" y="381000"/>
            <a:ext cx="11887200" cy="990600"/>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marL="180975" indent="-180975">
              <a:defRPr/>
            </a:pPr>
            <a:r>
              <a:rPr lang="sr-Latn-RS" sz="3600" dirty="0">
                <a:solidFill>
                  <a:schemeClr val="tx2">
                    <a:lumMod val="20000"/>
                    <a:lumOff val="80000"/>
                  </a:schemeClr>
                </a:solidFill>
                <a:latin typeface="Corbel"/>
              </a:rPr>
              <a:t>  Redakcijski pregled, usvajanje i  primopredaja TV emisije</a:t>
            </a:r>
            <a:endParaRPr lang="en-US" sz="3600" dirty="0">
              <a:solidFill>
                <a:schemeClr val="tx2">
                  <a:lumMod val="20000"/>
                  <a:lumOff val="80000"/>
                </a:schemeClr>
              </a:solidFill>
              <a:latin typeface="Corbel"/>
            </a:endParaRPr>
          </a:p>
        </p:txBody>
      </p:sp>
      <p:pic>
        <p:nvPicPr>
          <p:cNvPr id="2" name="Picture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629400" y="2133600"/>
            <a:ext cx="3938840" cy="3044723"/>
          </a:xfrm>
          <a:prstGeom prst="rect">
            <a:avLst/>
          </a:prstGeom>
        </p:spPr>
      </p:pic>
    </p:spTree>
    <p:extLst>
      <p:ext uri="{BB962C8B-B14F-4D97-AF65-F5344CB8AC3E}">
        <p14:creationId xmlns:p14="http://schemas.microsoft.com/office/powerpoint/2010/main" val="343612432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par>
                          <p:cTn id="15" fill="hold">
                            <p:stCondLst>
                              <p:cond delay="500"/>
                            </p:stCondLst>
                            <p:childTnLst>
                              <p:par>
                                <p:cTn id="16" presetID="21" presetClass="entr" presetSubtype="1"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heel(1)">
                                      <p:cBhvr>
                                        <p:cTn id="18" dur="2000"/>
                                        <p:tgtEl>
                                          <p:spTgt spid="2"/>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 calcmode="lin" valueType="num">
                                      <p:cBhvr additive="base">
                                        <p:cTn id="23"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 calcmode="lin" valueType="num">
                                      <p:cBhvr additive="base">
                                        <p:cTn id="29"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3">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 calcmode="lin" valueType="num">
                                      <p:cBhvr additive="base">
                                        <p:cTn id="35"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3">
                                            <p:txEl>
                                              <p:pRg st="7" end="7"/>
                                            </p:txEl>
                                          </p:spTgt>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8" fill="hold" nodeType="clickEffect">
                                  <p:stCondLst>
                                    <p:cond delay="0"/>
                                  </p:stCondLst>
                                  <p:childTnLst>
                                    <p:set>
                                      <p:cBhvr>
                                        <p:cTn id="40" dur="1" fill="hold">
                                          <p:stCondLst>
                                            <p:cond delay="0"/>
                                          </p:stCondLst>
                                        </p:cTn>
                                        <p:tgtEl>
                                          <p:spTgt spid="3">
                                            <p:txEl>
                                              <p:pRg st="8" end="8"/>
                                            </p:txEl>
                                          </p:spTgt>
                                        </p:tgtEl>
                                        <p:attrNameLst>
                                          <p:attrName>style.visibility</p:attrName>
                                        </p:attrNameLst>
                                      </p:cBhvr>
                                      <p:to>
                                        <p:strVal val="visible"/>
                                      </p:to>
                                    </p:set>
                                    <p:anim calcmode="lin" valueType="num">
                                      <p:cBhvr additive="base">
                                        <p:cTn id="41"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3">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nodeType="click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 calcmode="lin" valueType="num">
                                      <p:cBhvr additive="base">
                                        <p:cTn id="47"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3">
                                            <p:txEl>
                                              <p:pRg st="9" end="9"/>
                                            </p:txEl>
                                          </p:spTgt>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8" fill="hold" nodeType="clickEffect">
                                  <p:stCondLst>
                                    <p:cond delay="0"/>
                                  </p:stCondLst>
                                  <p:childTnLst>
                                    <p:set>
                                      <p:cBhvr>
                                        <p:cTn id="52" dur="1" fill="hold">
                                          <p:stCondLst>
                                            <p:cond delay="0"/>
                                          </p:stCondLst>
                                        </p:cTn>
                                        <p:tgtEl>
                                          <p:spTgt spid="3">
                                            <p:txEl>
                                              <p:pRg st="10" end="10"/>
                                            </p:txEl>
                                          </p:spTgt>
                                        </p:tgtEl>
                                        <p:attrNameLst>
                                          <p:attrName>style.visibility</p:attrName>
                                        </p:attrNameLst>
                                      </p:cBhvr>
                                      <p:to>
                                        <p:strVal val="visible"/>
                                      </p:to>
                                    </p:set>
                                    <p:anim calcmode="lin" valueType="num">
                                      <p:cBhvr additive="base">
                                        <p:cTn id="53"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54" dur="500" fill="hold"/>
                                        <p:tgtEl>
                                          <p:spTgt spid="3">
                                            <p:txEl>
                                              <p:pRg st="10" end="10"/>
                                            </p:txEl>
                                          </p:spTgt>
                                        </p:tgtEl>
                                        <p:attrNameLst>
                                          <p:attrName>ppt_y</p:attrName>
                                        </p:attrNameLst>
                                      </p:cBhvr>
                                      <p:tavLst>
                                        <p:tav tm="0">
                                          <p:val>
                                            <p:strVal val="#ppt_y"/>
                                          </p:val>
                                        </p:tav>
                                        <p:tav tm="100000">
                                          <p:val>
                                            <p:strVal val="#ppt_y"/>
                                          </p:val>
                                        </p:tav>
                                      </p:tavLst>
                                    </p:anim>
                                  </p:childTnLst>
                                </p:cTn>
                              </p:par>
                            </p:childTnLst>
                          </p:cTn>
                        </p:par>
                      </p:childTnLst>
                    </p:cTn>
                  </p:par>
                  <p:par>
                    <p:cTn id="55" fill="hold">
                      <p:stCondLst>
                        <p:cond delay="indefinite"/>
                      </p:stCondLst>
                      <p:childTnLst>
                        <p:par>
                          <p:cTn id="56" fill="hold">
                            <p:stCondLst>
                              <p:cond delay="0"/>
                            </p:stCondLst>
                            <p:childTnLst>
                              <p:par>
                                <p:cTn id="57" presetID="2" presetClass="entr" presetSubtype="4" fill="hold" nodeType="clickEffect">
                                  <p:stCondLst>
                                    <p:cond delay="0"/>
                                  </p:stCondLst>
                                  <p:childTnLst>
                                    <p:set>
                                      <p:cBhvr>
                                        <p:cTn id="58" dur="1" fill="hold">
                                          <p:stCondLst>
                                            <p:cond delay="0"/>
                                          </p:stCondLst>
                                        </p:cTn>
                                        <p:tgtEl>
                                          <p:spTgt spid="3">
                                            <p:txEl>
                                              <p:pRg st="12" end="12"/>
                                            </p:txEl>
                                          </p:spTgt>
                                        </p:tgtEl>
                                        <p:attrNameLst>
                                          <p:attrName>style.visibility</p:attrName>
                                        </p:attrNameLst>
                                      </p:cBhvr>
                                      <p:to>
                                        <p:strVal val="visible"/>
                                      </p:to>
                                    </p:set>
                                    <p:anim calcmode="lin" valueType="num">
                                      <p:cBhvr additive="base">
                                        <p:cTn id="59"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3">
                                            <p:txEl>
                                              <p:pRg st="12" end="12"/>
                                            </p:txEl>
                                          </p:spTgt>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2" presetClass="entr" presetSubtype="8" fill="hold" nodeType="clickEffect">
                                  <p:stCondLst>
                                    <p:cond delay="0"/>
                                  </p:stCondLst>
                                  <p:childTnLst>
                                    <p:set>
                                      <p:cBhvr>
                                        <p:cTn id="64" dur="1" fill="hold">
                                          <p:stCondLst>
                                            <p:cond delay="0"/>
                                          </p:stCondLst>
                                        </p:cTn>
                                        <p:tgtEl>
                                          <p:spTgt spid="3">
                                            <p:txEl>
                                              <p:pRg st="14" end="14"/>
                                            </p:txEl>
                                          </p:spTgt>
                                        </p:tgtEl>
                                        <p:attrNameLst>
                                          <p:attrName>style.visibility</p:attrName>
                                        </p:attrNameLst>
                                      </p:cBhvr>
                                      <p:to>
                                        <p:strVal val="visible"/>
                                      </p:to>
                                    </p:set>
                                    <p:anim calcmode="lin" valueType="num">
                                      <p:cBhvr additive="base">
                                        <p:cTn id="65" dur="500" fill="hold"/>
                                        <p:tgtEl>
                                          <p:spTgt spid="3">
                                            <p:txEl>
                                              <p:pRg st="14" end="14"/>
                                            </p:txEl>
                                          </p:spTgt>
                                        </p:tgtEl>
                                        <p:attrNameLst>
                                          <p:attrName>ppt_x</p:attrName>
                                        </p:attrNameLst>
                                      </p:cBhvr>
                                      <p:tavLst>
                                        <p:tav tm="0">
                                          <p:val>
                                            <p:strVal val="0-#ppt_w/2"/>
                                          </p:val>
                                        </p:tav>
                                        <p:tav tm="100000">
                                          <p:val>
                                            <p:strVal val="#ppt_x"/>
                                          </p:val>
                                        </p:tav>
                                      </p:tavLst>
                                    </p:anim>
                                    <p:anim calcmode="lin" valueType="num">
                                      <p:cBhvr additive="base">
                                        <p:cTn id="66" dur="500" fill="hold"/>
                                        <p:tgtEl>
                                          <p:spTgt spid="3">
                                            <p:txEl>
                                              <p:pRg st="14" end="14"/>
                                            </p:txEl>
                                          </p:spTgt>
                                        </p:tgtEl>
                                        <p:attrNameLst>
                                          <p:attrName>ppt_y</p:attrName>
                                        </p:attrNameLst>
                                      </p:cBhvr>
                                      <p:tavLst>
                                        <p:tav tm="0">
                                          <p:val>
                                            <p:strVal val="#ppt_y"/>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8" fill="hold" nodeType="clickEffect">
                                  <p:stCondLst>
                                    <p:cond delay="0"/>
                                  </p:stCondLst>
                                  <p:childTnLst>
                                    <p:set>
                                      <p:cBhvr>
                                        <p:cTn id="70" dur="1" fill="hold">
                                          <p:stCondLst>
                                            <p:cond delay="0"/>
                                          </p:stCondLst>
                                        </p:cTn>
                                        <p:tgtEl>
                                          <p:spTgt spid="3">
                                            <p:txEl>
                                              <p:pRg st="16" end="16"/>
                                            </p:txEl>
                                          </p:spTgt>
                                        </p:tgtEl>
                                        <p:attrNameLst>
                                          <p:attrName>style.visibility</p:attrName>
                                        </p:attrNameLst>
                                      </p:cBhvr>
                                      <p:to>
                                        <p:strVal val="visible"/>
                                      </p:to>
                                    </p:set>
                                    <p:anim calcmode="lin" valueType="num">
                                      <p:cBhvr additive="base">
                                        <p:cTn id="71" dur="500" fill="hold"/>
                                        <p:tgtEl>
                                          <p:spTgt spid="3">
                                            <p:txEl>
                                              <p:pRg st="16" end="16"/>
                                            </p:txEl>
                                          </p:spTgt>
                                        </p:tgtEl>
                                        <p:attrNameLst>
                                          <p:attrName>ppt_x</p:attrName>
                                        </p:attrNameLst>
                                      </p:cBhvr>
                                      <p:tavLst>
                                        <p:tav tm="0">
                                          <p:val>
                                            <p:strVal val="0-#ppt_w/2"/>
                                          </p:val>
                                        </p:tav>
                                        <p:tav tm="100000">
                                          <p:val>
                                            <p:strVal val="#ppt_x"/>
                                          </p:val>
                                        </p:tav>
                                      </p:tavLst>
                                    </p:anim>
                                    <p:anim calcmode="lin" valueType="num">
                                      <p:cBhvr additive="base">
                                        <p:cTn id="72" dur="500" fill="hold"/>
                                        <p:tgtEl>
                                          <p:spTgt spid="3">
                                            <p:txEl>
                                              <p:pRg st="16" end="16"/>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447800"/>
            <a:ext cx="11430000" cy="5410200"/>
          </a:xfrm>
        </p:spPr>
        <p:txBody>
          <a:bodyPr>
            <a:normAutofit/>
          </a:bodyPr>
          <a:lstStyle/>
          <a:p>
            <a:pPr marL="620776" lvl="2" indent="0">
              <a:spcBef>
                <a:spcPts val="0"/>
              </a:spcBef>
              <a:buClr>
                <a:schemeClr val="accent1"/>
              </a:buClr>
              <a:buSzPct val="80000"/>
              <a:buNone/>
            </a:pPr>
            <a:endParaRPr lang="sr-Latn-RS" sz="500" dirty="0">
              <a:latin typeface="Corbel" pitchFamily="34" charset="0"/>
            </a:endParaRPr>
          </a:p>
          <a:p>
            <a:pPr marL="984314" lvl="2" indent="-363538" algn="just">
              <a:spcBef>
                <a:spcPts val="0"/>
              </a:spcBef>
              <a:buClrTx/>
              <a:buSzPct val="80000"/>
              <a:buFont typeface="Wingdings" pitchFamily="2" charset="2"/>
              <a:buChar char="§"/>
            </a:pPr>
            <a:r>
              <a:rPr lang="sr-Latn-RS" dirty="0">
                <a:latin typeface="Corbel" pitchFamily="34" charset="0"/>
              </a:rPr>
              <a:t>pregledanu i usvojenu TV emisiju, sekretar režije odnosi u videoteku (arhivu) i predaje je asistentu realizacije programa – za emitovanje</a:t>
            </a:r>
          </a:p>
          <a:p>
            <a:pPr marL="984314" lvl="2" indent="-363538">
              <a:spcBef>
                <a:spcPts val="0"/>
              </a:spcBef>
              <a:buClrTx/>
              <a:buSzPct val="80000"/>
              <a:buFont typeface="Wingdings" pitchFamily="2" charset="2"/>
              <a:buChar char="§"/>
            </a:pPr>
            <a:endParaRPr lang="sr-Latn-RS" sz="1400" dirty="0">
              <a:latin typeface="Corbel" pitchFamily="34" charset="0"/>
            </a:endParaRPr>
          </a:p>
          <a:p>
            <a:pPr marL="984314" lvl="2" indent="-363538" algn="just">
              <a:spcBef>
                <a:spcPts val="0"/>
              </a:spcBef>
              <a:buClrTx/>
              <a:buSzPct val="80000"/>
              <a:buFont typeface="Wingdings" pitchFamily="2" charset="2"/>
              <a:buChar char="§"/>
            </a:pPr>
            <a:r>
              <a:rPr lang="vi-VN" dirty="0">
                <a:latin typeface="Corbel" pitchFamily="34" charset="0"/>
              </a:rPr>
              <a:t>urednik emisije u dogovoru sa glavnim urednikom obaveštava koordinaciju programa o spremnoj emisiji za emitovanje i utvrđuju precizan termin emitovanja</a:t>
            </a:r>
            <a:endParaRPr lang="sr-Latn-RS" dirty="0">
              <a:latin typeface="Corbel" pitchFamily="34" charset="0"/>
            </a:endParaRPr>
          </a:p>
          <a:p>
            <a:pPr marL="906526" lvl="2" indent="-285750">
              <a:spcBef>
                <a:spcPts val="0"/>
              </a:spcBef>
              <a:buClrTx/>
              <a:buSzPct val="80000"/>
              <a:buFont typeface="Wingdings" pitchFamily="2" charset="2"/>
              <a:buChar char="§"/>
            </a:pPr>
            <a:endParaRPr lang="sr-Latn-RS" sz="1400" dirty="0">
              <a:latin typeface="Corbel" pitchFamily="34" charset="0"/>
            </a:endParaRPr>
          </a:p>
          <a:p>
            <a:pPr marL="984314" lvl="2" indent="-363538" algn="just">
              <a:spcBef>
                <a:spcPts val="0"/>
              </a:spcBef>
              <a:buClrTx/>
              <a:buSzPct val="80000"/>
              <a:buFont typeface="Wingdings" pitchFamily="2" charset="2"/>
              <a:buChar char="§"/>
            </a:pPr>
            <a:r>
              <a:rPr lang="sr-Latn-RS" dirty="0">
                <a:latin typeface="Corbel" pitchFamily="34" charset="0"/>
              </a:rPr>
              <a:t>k</a:t>
            </a:r>
            <a:r>
              <a:rPr lang="vi-VN" dirty="0">
                <a:latin typeface="Corbel" pitchFamily="34" charset="0"/>
              </a:rPr>
              <a:t>oordinator programa proverava arhivu o prijemu </a:t>
            </a:r>
            <a:r>
              <a:rPr lang="sr-Latn-RS" dirty="0">
                <a:latin typeface="Corbel" pitchFamily="34" charset="0"/>
              </a:rPr>
              <a:t>emisije</a:t>
            </a:r>
            <a:r>
              <a:rPr lang="vi-VN" dirty="0">
                <a:latin typeface="Corbel" pitchFamily="34" charset="0"/>
              </a:rPr>
              <a:t> i daje im usmenu informaciju o emitovanju, kako bi asistent realizacije popunio izvođački sinopsis TV emisije sa svim potrebnim podacima (broj trake, naziv emisije, termin emitovanja, termin reprize, TCR, trajanje, informacije o početnom kadru, početnom tonu, koji su tonski kanali, planiranu EPP seču...)</a:t>
            </a:r>
            <a:endParaRPr lang="sr-Latn-RS" dirty="0">
              <a:latin typeface="Corbel" pitchFamily="34" charset="0"/>
            </a:endParaRPr>
          </a:p>
          <a:p>
            <a:pPr marL="906526" lvl="2" indent="-285750">
              <a:spcBef>
                <a:spcPts val="0"/>
              </a:spcBef>
              <a:buClrTx/>
              <a:buSzPct val="80000"/>
              <a:buFont typeface="Wingdings" pitchFamily="2" charset="2"/>
              <a:buChar char="§"/>
            </a:pPr>
            <a:endParaRPr lang="sr-Latn-RS" sz="1400" dirty="0">
              <a:latin typeface="Corbel" pitchFamily="34" charset="0"/>
            </a:endParaRPr>
          </a:p>
          <a:p>
            <a:pPr marL="984314" lvl="2" indent="-363538" algn="just">
              <a:spcBef>
                <a:spcPts val="0"/>
              </a:spcBef>
              <a:buClrTx/>
              <a:buSzPct val="80000"/>
              <a:buFont typeface="Wingdings" pitchFamily="2" charset="2"/>
              <a:buChar char="§"/>
            </a:pPr>
            <a:r>
              <a:rPr lang="sr-Latn-RS" dirty="0">
                <a:latin typeface="Corbel" pitchFamily="34" charset="0"/>
              </a:rPr>
              <a:t>n</a:t>
            </a:r>
            <a:r>
              <a:rPr lang="vi-VN" dirty="0">
                <a:latin typeface="Corbel" pitchFamily="34" charset="0"/>
              </a:rPr>
              <a:t>alog za emitovanje biće prosleđen u vidu programske košuljice, na osnovu koje asistent realizacije pristupa detaljnoj proveri trake, kartona, izvođačkog sinopsisa, i </a:t>
            </a:r>
            <a:r>
              <a:rPr lang="sr-Latn-RS" dirty="0">
                <a:latin typeface="Corbel" pitchFamily="34" charset="0"/>
              </a:rPr>
              <a:t>prosleđuje emisiju </a:t>
            </a:r>
            <a:r>
              <a:rPr lang="vi-VN" dirty="0">
                <a:latin typeface="Corbel" pitchFamily="34" charset="0"/>
              </a:rPr>
              <a:t>u režiju emitovanj</a:t>
            </a:r>
            <a:r>
              <a:rPr lang="sr-Latn-RS" dirty="0">
                <a:latin typeface="Corbel" pitchFamily="34" charset="0"/>
              </a:rPr>
              <a:t>a</a:t>
            </a: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6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1400" dirty="0">
              <a:latin typeface="Corbel" pitchFamily="34" charset="0"/>
            </a:endParaRPr>
          </a:p>
          <a:p>
            <a:pPr marL="620776" lvl="2" indent="0">
              <a:spcBef>
                <a:spcPts val="0"/>
              </a:spcBef>
              <a:buClr>
                <a:schemeClr val="accent1"/>
              </a:buClr>
              <a:buSzPct val="80000"/>
              <a:buNone/>
            </a:pPr>
            <a:endParaRPr lang="sr-Latn-RS" sz="1400" dirty="0">
              <a:latin typeface="Corbel" pitchFamily="34" charset="0"/>
            </a:endParaRPr>
          </a:p>
          <a:p>
            <a:pPr marL="984314" lvl="2" indent="-363538">
              <a:spcBef>
                <a:spcPts val="0"/>
              </a:spcBef>
              <a:buClr>
                <a:schemeClr val="accent1"/>
              </a:buClr>
              <a:buSzPct val="80000"/>
              <a:buFont typeface="Wingdings 2"/>
              <a:buChar char=""/>
            </a:pPr>
            <a:endParaRPr lang="sr-Latn-RS" sz="14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2" name="Title 1">
            <a:extLst>
              <a:ext uri="{FF2B5EF4-FFF2-40B4-BE49-F238E27FC236}">
                <a16:creationId xmlns:a16="http://schemas.microsoft.com/office/drawing/2014/main" id="{F06CE0F0-811E-B1A9-9C15-FD09A2F9BB36}"/>
              </a:ext>
            </a:extLst>
          </p:cNvPr>
          <p:cNvSpPr txBox="1">
            <a:spLocks/>
          </p:cNvSpPr>
          <p:nvPr/>
        </p:nvSpPr>
        <p:spPr>
          <a:xfrm>
            <a:off x="76200" y="381000"/>
            <a:ext cx="11887200" cy="990600"/>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marL="180975" indent="-180975">
              <a:defRPr/>
            </a:pPr>
            <a:r>
              <a:rPr lang="sr-Latn-RS" sz="3600" dirty="0">
                <a:solidFill>
                  <a:schemeClr val="tx2">
                    <a:lumMod val="20000"/>
                    <a:lumOff val="80000"/>
                  </a:schemeClr>
                </a:solidFill>
                <a:latin typeface="Corbel"/>
              </a:rPr>
              <a:t>  Redakcijski pregled, usvajanje i  primopredaja TV emisije</a:t>
            </a:r>
            <a:endParaRPr lang="en-US" sz="3600" dirty="0">
              <a:solidFill>
                <a:schemeClr val="tx2">
                  <a:lumMod val="20000"/>
                  <a:lumOff val="80000"/>
                </a:schemeClr>
              </a:solidFill>
              <a:latin typeface="Corbel"/>
            </a:endParaRPr>
          </a:p>
        </p:txBody>
      </p:sp>
    </p:spTree>
    <p:extLst>
      <p:ext uri="{BB962C8B-B14F-4D97-AF65-F5344CB8AC3E}">
        <p14:creationId xmlns:p14="http://schemas.microsoft.com/office/powerpoint/2010/main" val="74835819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 calcmode="lin" valueType="num">
                                      <p:cBhvr additive="base">
                                        <p:cTn id="2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0200" y="1447800"/>
            <a:ext cx="8915400" cy="5410200"/>
          </a:xfrm>
        </p:spPr>
        <p:txBody>
          <a:bodyPr>
            <a:normAutofit/>
          </a:bodyPr>
          <a:lstStyle/>
          <a:p>
            <a:pPr marL="620776" lvl="2" indent="0">
              <a:spcBef>
                <a:spcPts val="0"/>
              </a:spcBef>
              <a:buClr>
                <a:schemeClr val="accent1"/>
              </a:buClr>
              <a:buSzPct val="80000"/>
              <a:buNone/>
            </a:pPr>
            <a:endParaRPr lang="sr-Latn-RS" sz="1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6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1400" dirty="0">
              <a:latin typeface="Corbel" pitchFamily="34" charset="0"/>
            </a:endParaRPr>
          </a:p>
          <a:p>
            <a:pPr marL="620776" lvl="2" indent="0">
              <a:spcBef>
                <a:spcPts val="0"/>
              </a:spcBef>
              <a:buClr>
                <a:schemeClr val="accent1"/>
              </a:buClr>
              <a:buSzPct val="80000"/>
              <a:buNone/>
            </a:pPr>
            <a:endParaRPr lang="sr-Latn-RS" sz="1400" dirty="0">
              <a:latin typeface="Corbel" pitchFamily="34" charset="0"/>
            </a:endParaRPr>
          </a:p>
          <a:p>
            <a:pPr marL="984314" lvl="2" indent="-363538">
              <a:spcBef>
                <a:spcPts val="0"/>
              </a:spcBef>
              <a:buClr>
                <a:schemeClr val="accent1"/>
              </a:buClr>
              <a:buSzPct val="80000"/>
              <a:buFont typeface="Wingdings 2"/>
              <a:buChar char=""/>
            </a:pPr>
            <a:endParaRPr lang="sr-Latn-RS" sz="14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pic>
        <p:nvPicPr>
          <p:cNvPr id="2" name="Picture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009497" y="152400"/>
            <a:ext cx="4376566" cy="6553200"/>
          </a:xfrm>
          <a:prstGeom prst="rect">
            <a:avLst/>
          </a:prstGeom>
        </p:spPr>
      </p:pic>
    </p:spTree>
    <p:extLst>
      <p:ext uri="{BB962C8B-B14F-4D97-AF65-F5344CB8AC3E}">
        <p14:creationId xmlns:p14="http://schemas.microsoft.com/office/powerpoint/2010/main" val="108676132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447800"/>
            <a:ext cx="11734800" cy="5410200"/>
          </a:xfrm>
        </p:spPr>
        <p:txBody>
          <a:bodyPr>
            <a:normAutofit/>
          </a:bodyPr>
          <a:lstStyle/>
          <a:p>
            <a:pPr marL="620776" lvl="2" indent="0">
              <a:spcBef>
                <a:spcPts val="0"/>
              </a:spcBef>
              <a:buClr>
                <a:schemeClr val="accent1"/>
              </a:buClr>
              <a:buSzPct val="80000"/>
              <a:buNone/>
            </a:pPr>
            <a:endParaRPr lang="sr-Latn-RS" sz="700" dirty="0">
              <a:latin typeface="Corbel" pitchFamily="34" charset="0"/>
            </a:endParaRPr>
          </a:p>
          <a:p>
            <a:pPr marL="984314" lvl="2" indent="-363538" algn="just">
              <a:spcBef>
                <a:spcPts val="0"/>
              </a:spcBef>
              <a:buClrTx/>
              <a:buSzPct val="80000"/>
              <a:buFont typeface="Wingdings" pitchFamily="2" charset="2"/>
              <a:buChar char="§"/>
            </a:pPr>
            <a:r>
              <a:rPr lang="vi-VN" dirty="0">
                <a:latin typeface="Corbel" pitchFamily="34" charset="0"/>
              </a:rPr>
              <a:t>Po konačnom ostvarenju TV emisije,potrebno je obaviti definitivni finansijski obračun i razduživanje materijalnih sredstava</a:t>
            </a:r>
            <a:endParaRPr lang="sr-Latn-RS" dirty="0">
              <a:latin typeface="Corbel" pitchFamily="34" charset="0"/>
            </a:endParaRPr>
          </a:p>
          <a:p>
            <a:pPr marL="792226" lvl="2" indent="-171450">
              <a:spcBef>
                <a:spcPts val="0"/>
              </a:spcBef>
              <a:buClrTx/>
              <a:buSzPct val="80000"/>
              <a:buFont typeface="Wingdings" pitchFamily="2" charset="2"/>
              <a:buChar char="§"/>
            </a:pPr>
            <a:endParaRPr lang="sr-Latn-RS" sz="1200" dirty="0">
              <a:latin typeface="Corbel" pitchFamily="34" charset="0"/>
            </a:endParaRPr>
          </a:p>
          <a:p>
            <a:pPr marL="984314" lvl="2" indent="-363538" algn="just">
              <a:spcBef>
                <a:spcPts val="0"/>
              </a:spcBef>
              <a:buClrTx/>
              <a:buSzPct val="80000"/>
              <a:buFont typeface="Wingdings" pitchFamily="2" charset="2"/>
              <a:buChar char="§"/>
            </a:pPr>
            <a:r>
              <a:rPr lang="sr-Latn-RS" dirty="0">
                <a:latin typeface="Corbel" pitchFamily="34" charset="0"/>
              </a:rPr>
              <a:t>o</a:t>
            </a:r>
            <a:r>
              <a:rPr lang="vi-VN" dirty="0">
                <a:latin typeface="Corbel" pitchFamily="34" charset="0"/>
              </a:rPr>
              <a:t>rganizator obavlja analizu obavljenih poslova na osnovu dnevnih radnih naređenja i dnevnih izveštaja (korišćenje tehničkih kapaciteta, učinak angažovane TV ekipe za realizaciju, korišćenje iznajmljenih objekata, utrošak električne energije, angažovanje statista, angažovanje voznog parka sa utroškom goriva, najam kostima i rekvizite, korišćenje pirotehnike...)</a:t>
            </a:r>
            <a:endParaRPr lang="sr-Latn-RS" dirty="0">
              <a:latin typeface="Corbel" pitchFamily="34" charset="0"/>
            </a:endParaRPr>
          </a:p>
          <a:p>
            <a:pPr marL="620776" lvl="2" indent="0">
              <a:spcBef>
                <a:spcPts val="0"/>
              </a:spcBef>
              <a:buClr>
                <a:schemeClr val="accent1"/>
              </a:buClr>
              <a:buSzPct val="80000"/>
              <a:buNone/>
            </a:pPr>
            <a:r>
              <a:rPr lang="vi-VN" sz="2000" dirty="0">
                <a:latin typeface="Corbel" pitchFamily="34" charset="0"/>
              </a:rPr>
              <a:t> </a:t>
            </a:r>
            <a:endParaRPr lang="sr-Latn-RS" sz="8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6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1400" dirty="0">
              <a:latin typeface="Corbel" pitchFamily="34" charset="0"/>
            </a:endParaRPr>
          </a:p>
          <a:p>
            <a:pPr marL="620776" lvl="2" indent="0">
              <a:spcBef>
                <a:spcPts val="0"/>
              </a:spcBef>
              <a:buClr>
                <a:schemeClr val="accent1"/>
              </a:buClr>
              <a:buSzPct val="80000"/>
              <a:buNone/>
            </a:pPr>
            <a:endParaRPr lang="sr-Latn-RS" sz="1400" dirty="0">
              <a:latin typeface="Corbel" pitchFamily="34" charset="0"/>
            </a:endParaRPr>
          </a:p>
          <a:p>
            <a:pPr marL="984314" lvl="2" indent="-363538">
              <a:spcBef>
                <a:spcPts val="0"/>
              </a:spcBef>
              <a:buClr>
                <a:schemeClr val="accent1"/>
              </a:buClr>
              <a:buSzPct val="80000"/>
              <a:buFont typeface="Wingdings 2"/>
              <a:buChar char=""/>
            </a:pPr>
            <a:endParaRPr lang="sr-Latn-RS" sz="14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p:cNvSpPr txBox="1">
            <a:spLocks/>
          </p:cNvSpPr>
          <p:nvPr/>
        </p:nvSpPr>
        <p:spPr>
          <a:xfrm>
            <a:off x="152400" y="152400"/>
            <a:ext cx="11887200" cy="1219200"/>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marL="180975" indent="-180975">
              <a:defRPr/>
            </a:pPr>
            <a:r>
              <a:rPr lang="sr-Latn-RS" sz="3600" dirty="0">
                <a:solidFill>
                  <a:schemeClr val="tx2">
                    <a:lumMod val="20000"/>
                    <a:lumOff val="80000"/>
                  </a:schemeClr>
                </a:solidFill>
                <a:latin typeface="Corbel"/>
              </a:rPr>
              <a:t>  Analiza ostvarenih i planiranih troškova </a:t>
            </a:r>
          </a:p>
          <a:p>
            <a:pPr marL="180975" indent="-180975">
              <a:defRPr/>
            </a:pPr>
            <a:r>
              <a:rPr lang="sr-Latn-RS" sz="3600" dirty="0">
                <a:solidFill>
                  <a:schemeClr val="tx2">
                    <a:lumMod val="20000"/>
                    <a:lumOff val="80000"/>
                  </a:schemeClr>
                </a:solidFill>
                <a:latin typeface="Corbel"/>
              </a:rPr>
              <a:t>  </a:t>
            </a:r>
            <a:r>
              <a:rPr lang="sr-Latn-RS" sz="2800" dirty="0">
                <a:solidFill>
                  <a:schemeClr val="tx2">
                    <a:lumMod val="20000"/>
                    <a:lumOff val="80000"/>
                  </a:schemeClr>
                </a:solidFill>
                <a:latin typeface="Corbel"/>
              </a:rPr>
              <a:t>(materijalno-finansijska likvidacija)</a:t>
            </a:r>
            <a:endParaRPr lang="en-US" sz="2800" dirty="0">
              <a:solidFill>
                <a:schemeClr val="tx2">
                  <a:lumMod val="20000"/>
                  <a:lumOff val="80000"/>
                </a:schemeClr>
              </a:solidFill>
              <a:latin typeface="Corbel"/>
            </a:endParaRPr>
          </a:p>
        </p:txBody>
      </p:sp>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305800" y="4205287"/>
            <a:ext cx="3213100" cy="2409825"/>
          </a:xfrm>
          <a:prstGeom prst="rect">
            <a:avLst/>
          </a:prstGeom>
        </p:spPr>
      </p:pic>
    </p:spTree>
    <p:extLst>
      <p:ext uri="{BB962C8B-B14F-4D97-AF65-F5344CB8AC3E}">
        <p14:creationId xmlns:p14="http://schemas.microsoft.com/office/powerpoint/2010/main" val="320970139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1" presetClass="entr" presetSubtype="1"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1)">
                                      <p:cBhvr>
                                        <p:cTn id="12" dur="2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447800"/>
            <a:ext cx="11201400" cy="5410200"/>
          </a:xfrm>
        </p:spPr>
        <p:txBody>
          <a:bodyPr>
            <a:normAutofit/>
          </a:bodyPr>
          <a:lstStyle/>
          <a:p>
            <a:pPr marL="620776" lvl="2" indent="0">
              <a:spcBef>
                <a:spcPts val="0"/>
              </a:spcBef>
              <a:buClr>
                <a:schemeClr val="accent1"/>
              </a:buClr>
              <a:buSzPct val="80000"/>
              <a:buNone/>
            </a:pPr>
            <a:endParaRPr lang="sr-Latn-RS" sz="600" dirty="0">
              <a:latin typeface="Corbel" pitchFamily="34" charset="0"/>
            </a:endParaRPr>
          </a:p>
          <a:p>
            <a:pPr marL="984314" lvl="2" indent="-363538" algn="just">
              <a:spcBef>
                <a:spcPts val="0"/>
              </a:spcBef>
              <a:buClrTx/>
              <a:buSzPct val="80000"/>
              <a:buFont typeface="Wingdings" pitchFamily="2" charset="2"/>
              <a:buChar char="§"/>
            </a:pPr>
            <a:r>
              <a:rPr lang="vi-VN" dirty="0">
                <a:solidFill>
                  <a:prstClr val="black"/>
                </a:solidFill>
                <a:latin typeface="Corbel" pitchFamily="34" charset="0"/>
              </a:rPr>
              <a:t>zajedno sa producentom pristupa analizi svih troškova, i utvrđuju dospele finansijske obaveze (uplata poslednje rate izvođačima, plaćanje svih dospelih faktura koje će prethodno biti proverene i na poleđini obrazložiti nastanak troška uz potpis organizatora) </a:t>
            </a:r>
            <a:endParaRPr lang="sr-Latn-RS" dirty="0">
              <a:solidFill>
                <a:prstClr val="black"/>
              </a:solidFill>
              <a:latin typeface="Corbel" pitchFamily="34" charset="0"/>
            </a:endParaRPr>
          </a:p>
          <a:p>
            <a:pPr marL="620776" lvl="2" indent="0">
              <a:spcBef>
                <a:spcPts val="0"/>
              </a:spcBef>
              <a:buClrTx/>
              <a:buSzPct val="80000"/>
              <a:buNone/>
            </a:pPr>
            <a:endParaRPr lang="vi-VN" sz="1200" dirty="0">
              <a:solidFill>
                <a:prstClr val="black"/>
              </a:solidFill>
              <a:latin typeface="Corbel" pitchFamily="34" charset="0"/>
            </a:endParaRPr>
          </a:p>
          <a:p>
            <a:pPr marL="984314" lvl="2" indent="-363538" algn="just">
              <a:spcBef>
                <a:spcPts val="0"/>
              </a:spcBef>
              <a:buClrTx/>
              <a:buSzPct val="80000"/>
              <a:buFont typeface="Wingdings" pitchFamily="2" charset="2"/>
              <a:buChar char="§"/>
            </a:pPr>
            <a:r>
              <a:rPr lang="sr-Latn-RS" dirty="0">
                <a:solidFill>
                  <a:prstClr val="black"/>
                </a:solidFill>
                <a:latin typeface="Corbel" pitchFamily="34" charset="0"/>
              </a:rPr>
              <a:t>n</a:t>
            </a:r>
            <a:r>
              <a:rPr lang="vi-VN" dirty="0">
                <a:solidFill>
                  <a:prstClr val="black"/>
                </a:solidFill>
                <a:latin typeface="Corbel" pitchFamily="34" charset="0"/>
              </a:rPr>
              <a:t>a osnovu svih ovih elemenata, organizator uz pomoć producenta sačinjava konačni komparativni izveštaj o realizaciji TV emisije, upoređujući planirano i ostvareno (plan rada i kalkulaciju), uz navođenje i objašnjenje svih promena</a:t>
            </a:r>
            <a:endParaRPr lang="sr-Latn-RS" dirty="0">
              <a:solidFill>
                <a:prstClr val="black"/>
              </a:solidFill>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6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1400" dirty="0">
              <a:latin typeface="Corbel" pitchFamily="34" charset="0"/>
            </a:endParaRPr>
          </a:p>
          <a:p>
            <a:pPr marL="620776" lvl="2" indent="0">
              <a:spcBef>
                <a:spcPts val="0"/>
              </a:spcBef>
              <a:buClr>
                <a:schemeClr val="accent1"/>
              </a:buClr>
              <a:buSzPct val="80000"/>
              <a:buNone/>
            </a:pPr>
            <a:endParaRPr lang="sr-Latn-RS" sz="1400" dirty="0">
              <a:latin typeface="Corbel" pitchFamily="34" charset="0"/>
            </a:endParaRPr>
          </a:p>
          <a:p>
            <a:pPr marL="984314" lvl="2" indent="-363538">
              <a:spcBef>
                <a:spcPts val="0"/>
              </a:spcBef>
              <a:buClr>
                <a:schemeClr val="accent1"/>
              </a:buClr>
              <a:buSzPct val="80000"/>
              <a:buFont typeface="Wingdings 2"/>
              <a:buChar char=""/>
            </a:pPr>
            <a:endParaRPr lang="sr-Latn-RS" sz="14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pic>
        <p:nvPicPr>
          <p:cNvPr id="2" name="Picture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015308" y="4496667"/>
            <a:ext cx="2161383" cy="2208933"/>
          </a:xfrm>
          <a:prstGeom prst="rect">
            <a:avLst/>
          </a:prstGeom>
        </p:spPr>
      </p:pic>
      <p:sp>
        <p:nvSpPr>
          <p:cNvPr id="5" name="Title 1">
            <a:extLst>
              <a:ext uri="{FF2B5EF4-FFF2-40B4-BE49-F238E27FC236}">
                <a16:creationId xmlns:a16="http://schemas.microsoft.com/office/drawing/2014/main" id="{5B808462-A2C0-3250-8ECB-8B9DD9E9E33D}"/>
              </a:ext>
            </a:extLst>
          </p:cNvPr>
          <p:cNvSpPr txBox="1">
            <a:spLocks/>
          </p:cNvSpPr>
          <p:nvPr/>
        </p:nvSpPr>
        <p:spPr>
          <a:xfrm>
            <a:off x="152400" y="152400"/>
            <a:ext cx="11887200" cy="1219200"/>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marL="180975" indent="-180975">
              <a:defRPr/>
            </a:pPr>
            <a:r>
              <a:rPr lang="sr-Latn-RS" sz="3600" dirty="0">
                <a:solidFill>
                  <a:schemeClr val="tx2">
                    <a:lumMod val="20000"/>
                    <a:lumOff val="80000"/>
                  </a:schemeClr>
                </a:solidFill>
                <a:latin typeface="Corbel"/>
              </a:rPr>
              <a:t>  Analiza ostvarenih i planiranih troškova </a:t>
            </a:r>
          </a:p>
          <a:p>
            <a:pPr marL="180975" indent="-180975">
              <a:defRPr/>
            </a:pPr>
            <a:r>
              <a:rPr lang="sr-Latn-RS" sz="3600" dirty="0">
                <a:solidFill>
                  <a:schemeClr val="tx2">
                    <a:lumMod val="20000"/>
                    <a:lumOff val="80000"/>
                  </a:schemeClr>
                </a:solidFill>
                <a:latin typeface="Corbel"/>
              </a:rPr>
              <a:t>  </a:t>
            </a:r>
            <a:r>
              <a:rPr lang="sr-Latn-RS" sz="2800" dirty="0">
                <a:solidFill>
                  <a:schemeClr val="tx2">
                    <a:lumMod val="20000"/>
                    <a:lumOff val="80000"/>
                  </a:schemeClr>
                </a:solidFill>
                <a:latin typeface="Corbel"/>
              </a:rPr>
              <a:t>(materijalno-finansijska likvidacija)</a:t>
            </a:r>
            <a:endParaRPr lang="en-US" sz="2800" dirty="0">
              <a:solidFill>
                <a:schemeClr val="tx2">
                  <a:lumMod val="20000"/>
                  <a:lumOff val="80000"/>
                </a:schemeClr>
              </a:solidFill>
              <a:latin typeface="Corbel"/>
            </a:endParaRPr>
          </a:p>
        </p:txBody>
      </p:sp>
    </p:spTree>
    <p:extLst>
      <p:ext uri="{BB962C8B-B14F-4D97-AF65-F5344CB8AC3E}">
        <p14:creationId xmlns:p14="http://schemas.microsoft.com/office/powerpoint/2010/main" val="369958177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 presetClass="entr" presetSubtype="4" fill="hold" nodeType="after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447800"/>
            <a:ext cx="11734800" cy="5410200"/>
          </a:xfrm>
        </p:spPr>
        <p:txBody>
          <a:bodyPr>
            <a:normAutofit/>
          </a:bodyPr>
          <a:lstStyle/>
          <a:p>
            <a:pPr marL="620776" lvl="2" indent="0">
              <a:spcBef>
                <a:spcPts val="0"/>
              </a:spcBef>
              <a:buClr>
                <a:schemeClr val="accent1"/>
              </a:buClr>
              <a:buSzPct val="80000"/>
              <a:buNone/>
            </a:pPr>
            <a:endParaRPr lang="sr-Latn-RS" sz="1000" dirty="0">
              <a:latin typeface="Corbel" pitchFamily="34" charset="0"/>
            </a:endParaRPr>
          </a:p>
          <a:p>
            <a:pPr marL="984314" lvl="2" indent="-363538" algn="just">
              <a:spcBef>
                <a:spcPts val="0"/>
              </a:spcBef>
              <a:buClrTx/>
              <a:buSzPct val="80000"/>
              <a:buFont typeface="Wingdings 2"/>
              <a:buChar char=""/>
            </a:pPr>
            <a:r>
              <a:rPr lang="sr-Latn-RS" dirty="0">
                <a:latin typeface="Corbel" pitchFamily="34" charset="0"/>
              </a:rPr>
              <a:t>i</a:t>
            </a:r>
            <a:r>
              <a:rPr lang="vi-VN" dirty="0">
                <a:latin typeface="Corbel" pitchFamily="34" charset="0"/>
              </a:rPr>
              <a:t>znajmljenu tehniku</a:t>
            </a:r>
            <a:r>
              <a:rPr lang="sr-Latn-RS" dirty="0">
                <a:latin typeface="Corbel" pitchFamily="34" charset="0"/>
              </a:rPr>
              <a:t>, kostim, rekvizitu ...</a:t>
            </a:r>
            <a:r>
              <a:rPr lang="vi-VN" dirty="0">
                <a:latin typeface="Corbel" pitchFamily="34" charset="0"/>
              </a:rPr>
              <a:t> koja se koristila za realizaciju TV emisije, potrebno je vratiti odmah po završetku njene upotrebe</a:t>
            </a:r>
            <a:endParaRPr lang="sr-Latn-RS" dirty="0">
              <a:latin typeface="Corbel" pitchFamily="34" charset="0"/>
            </a:endParaRPr>
          </a:p>
          <a:p>
            <a:pPr marL="984314" lvl="2" indent="-363538">
              <a:spcBef>
                <a:spcPts val="0"/>
              </a:spcBef>
              <a:buClrTx/>
              <a:buSzPct val="80000"/>
              <a:buFont typeface="Wingdings 2"/>
              <a:buChar char=""/>
            </a:pPr>
            <a:endParaRPr lang="sr-Latn-RS" sz="1050" dirty="0">
              <a:latin typeface="Corbel" pitchFamily="34" charset="0"/>
            </a:endParaRPr>
          </a:p>
          <a:p>
            <a:pPr marL="984314" lvl="2" indent="-363538" algn="just">
              <a:spcBef>
                <a:spcPts val="0"/>
              </a:spcBef>
              <a:buClrTx/>
              <a:buSzPct val="80000"/>
              <a:buFont typeface="Wingdings 2"/>
              <a:buChar char=""/>
            </a:pPr>
            <a:r>
              <a:rPr lang="sr-Latn-RS" dirty="0">
                <a:latin typeface="Corbel" pitchFamily="34" charset="0"/>
              </a:rPr>
              <a:t>u slučaju da je prilikom realizacije, pojedinac, preduzeće ili neka institucija, bez obzira na ustanovljene obligacione odnose, učinio više od svojih propisanih obaveza, potrebno je po završetku saradnje uputiti zvanično pismo  TV stanice i iskazati potrebnu zahvalnost na obavljenoj saradnji </a:t>
            </a: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6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1400" dirty="0">
              <a:latin typeface="Corbel" pitchFamily="34" charset="0"/>
            </a:endParaRPr>
          </a:p>
          <a:p>
            <a:pPr marL="620776" lvl="2" indent="0">
              <a:spcBef>
                <a:spcPts val="0"/>
              </a:spcBef>
              <a:buClr>
                <a:schemeClr val="accent1"/>
              </a:buClr>
              <a:buSzPct val="80000"/>
              <a:buNone/>
            </a:pPr>
            <a:endParaRPr lang="sr-Latn-RS" sz="1400" dirty="0">
              <a:latin typeface="Corbel" pitchFamily="34" charset="0"/>
            </a:endParaRPr>
          </a:p>
          <a:p>
            <a:pPr marL="984314" lvl="2" indent="-363538">
              <a:spcBef>
                <a:spcPts val="0"/>
              </a:spcBef>
              <a:buClr>
                <a:schemeClr val="accent1"/>
              </a:buClr>
              <a:buSzPct val="80000"/>
              <a:buFont typeface="Wingdings 2"/>
              <a:buChar char=""/>
            </a:pPr>
            <a:endParaRPr lang="sr-Latn-RS" sz="14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267683" y="4232441"/>
            <a:ext cx="5656633" cy="2454109"/>
          </a:xfrm>
          <a:prstGeom prst="rect">
            <a:avLst/>
          </a:prstGeom>
        </p:spPr>
      </p:pic>
      <p:sp>
        <p:nvSpPr>
          <p:cNvPr id="2" name="Title 1">
            <a:extLst>
              <a:ext uri="{FF2B5EF4-FFF2-40B4-BE49-F238E27FC236}">
                <a16:creationId xmlns:a16="http://schemas.microsoft.com/office/drawing/2014/main" id="{CF0DD792-3B55-8862-5B19-BA3A7B414D01}"/>
              </a:ext>
            </a:extLst>
          </p:cNvPr>
          <p:cNvSpPr txBox="1">
            <a:spLocks/>
          </p:cNvSpPr>
          <p:nvPr/>
        </p:nvSpPr>
        <p:spPr>
          <a:xfrm>
            <a:off x="152400" y="152400"/>
            <a:ext cx="11887200" cy="1219200"/>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marL="180975" indent="-180975">
              <a:defRPr/>
            </a:pPr>
            <a:r>
              <a:rPr lang="sr-Latn-RS" sz="3600" dirty="0">
                <a:solidFill>
                  <a:schemeClr val="tx2">
                    <a:lumMod val="20000"/>
                    <a:lumOff val="80000"/>
                  </a:schemeClr>
                </a:solidFill>
                <a:latin typeface="Corbel"/>
              </a:rPr>
              <a:t>  Analiza ostvarenih i planiranih troškova </a:t>
            </a:r>
          </a:p>
          <a:p>
            <a:pPr marL="180975" indent="-180975">
              <a:defRPr/>
            </a:pPr>
            <a:r>
              <a:rPr lang="sr-Latn-RS" sz="3600" dirty="0">
                <a:solidFill>
                  <a:schemeClr val="tx2">
                    <a:lumMod val="20000"/>
                    <a:lumOff val="80000"/>
                  </a:schemeClr>
                </a:solidFill>
                <a:latin typeface="Corbel"/>
              </a:rPr>
              <a:t>  </a:t>
            </a:r>
            <a:r>
              <a:rPr lang="sr-Latn-RS" sz="2800" dirty="0">
                <a:solidFill>
                  <a:schemeClr val="tx2">
                    <a:lumMod val="20000"/>
                    <a:lumOff val="80000"/>
                  </a:schemeClr>
                </a:solidFill>
                <a:latin typeface="Corbel"/>
              </a:rPr>
              <a:t>(materijalno-finansijska likvidacija)</a:t>
            </a:r>
            <a:endParaRPr lang="en-US" sz="2800" dirty="0">
              <a:solidFill>
                <a:schemeClr val="tx2">
                  <a:lumMod val="20000"/>
                  <a:lumOff val="80000"/>
                </a:schemeClr>
              </a:solidFill>
              <a:latin typeface="Corbel"/>
            </a:endParaRPr>
          </a:p>
        </p:txBody>
      </p:sp>
    </p:spTree>
    <p:extLst>
      <p:ext uri="{BB962C8B-B14F-4D97-AF65-F5344CB8AC3E}">
        <p14:creationId xmlns:p14="http://schemas.microsoft.com/office/powerpoint/2010/main" val="139880579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par>
                          <p:cTn id="15" fill="hold">
                            <p:stCondLst>
                              <p:cond delay="500"/>
                            </p:stCondLst>
                            <p:childTnLst>
                              <p:par>
                                <p:cTn id="16" presetID="21" presetClass="entr" presetSubtype="1"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wheel(1)">
                                      <p:cBhvr>
                                        <p:cTn id="18"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0200" y="1447800"/>
            <a:ext cx="8915400" cy="5410200"/>
          </a:xfrm>
        </p:spPr>
        <p:txBody>
          <a:bodyPr>
            <a:normAutofit/>
          </a:bodyPr>
          <a:lstStyle/>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pic>
        <p:nvPicPr>
          <p:cNvPr id="8" name="Picture 7"/>
          <p:cNvPicPr>
            <a:picLocks noChangeAspect="1"/>
          </p:cNvPicPr>
          <p:nvPr/>
        </p:nvPicPr>
        <p:blipFill rotWithShape="1">
          <a:blip r:embed="rId2" cstate="screen">
            <a:extLst>
              <a:ext uri="{28A0092B-C50C-407E-A947-70E740481C1C}">
                <a14:useLocalDpi xmlns:a14="http://schemas.microsoft.com/office/drawing/2010/main"/>
              </a:ext>
            </a:extLst>
          </a:blip>
          <a:srcRect b="51724"/>
          <a:stretch/>
        </p:blipFill>
        <p:spPr>
          <a:xfrm>
            <a:off x="936013" y="152400"/>
            <a:ext cx="10319973" cy="6553200"/>
          </a:xfrm>
          <a:prstGeom prst="rect">
            <a:avLst/>
          </a:prstGeom>
        </p:spPr>
      </p:pic>
    </p:spTree>
    <p:extLst>
      <p:ext uri="{BB962C8B-B14F-4D97-AF65-F5344CB8AC3E}">
        <p14:creationId xmlns:p14="http://schemas.microsoft.com/office/powerpoint/2010/main" val="377505814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0200" y="1447800"/>
            <a:ext cx="8915400" cy="5410200"/>
          </a:xfrm>
        </p:spPr>
        <p:txBody>
          <a:bodyPr>
            <a:normAutofit/>
          </a:bodyPr>
          <a:lstStyle/>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pic>
        <p:nvPicPr>
          <p:cNvPr id="8" name="Picture 7"/>
          <p:cNvPicPr>
            <a:picLocks noChangeAspect="1"/>
          </p:cNvPicPr>
          <p:nvPr/>
        </p:nvPicPr>
        <p:blipFill rotWithShape="1">
          <a:blip r:embed="rId2" cstate="screen">
            <a:extLst>
              <a:ext uri="{28A0092B-C50C-407E-A947-70E740481C1C}">
                <a14:useLocalDpi xmlns:a14="http://schemas.microsoft.com/office/drawing/2010/main"/>
              </a:ext>
            </a:extLst>
          </a:blip>
          <a:srcRect t="48276"/>
          <a:stretch/>
        </p:blipFill>
        <p:spPr>
          <a:xfrm>
            <a:off x="1328106" y="228600"/>
            <a:ext cx="9535787" cy="6487758"/>
          </a:xfrm>
          <a:prstGeom prst="rect">
            <a:avLst/>
          </a:prstGeom>
        </p:spPr>
      </p:pic>
    </p:spTree>
    <p:extLst>
      <p:ext uri="{BB962C8B-B14F-4D97-AF65-F5344CB8AC3E}">
        <p14:creationId xmlns:p14="http://schemas.microsoft.com/office/powerpoint/2010/main" val="2022422581"/>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0200" y="1447800"/>
            <a:ext cx="8915400" cy="5410200"/>
          </a:xfrm>
        </p:spPr>
        <p:txBody>
          <a:bodyPr>
            <a:normAutofit/>
          </a:bodyPr>
          <a:lstStyle/>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pic>
        <p:nvPicPr>
          <p:cNvPr id="2" name="Picture 1"/>
          <p:cNvPicPr>
            <a:picLocks noChangeAspect="1"/>
          </p:cNvPicPr>
          <p:nvPr/>
        </p:nvPicPr>
        <p:blipFill rotWithShape="1">
          <a:blip r:embed="rId2" cstate="screen">
            <a:extLst>
              <a:ext uri="{28A0092B-C50C-407E-A947-70E740481C1C}">
                <a14:useLocalDpi xmlns:a14="http://schemas.microsoft.com/office/drawing/2010/main"/>
              </a:ext>
            </a:extLst>
          </a:blip>
          <a:srcRect l="3465" t="2274" r="4794" b="69300"/>
          <a:stretch/>
        </p:blipFill>
        <p:spPr>
          <a:xfrm>
            <a:off x="444190" y="2057400"/>
            <a:ext cx="11747810" cy="3733800"/>
          </a:xfrm>
          <a:prstGeom prst="rect">
            <a:avLst/>
          </a:prstGeom>
        </p:spPr>
      </p:pic>
    </p:spTree>
    <p:extLst>
      <p:ext uri="{BB962C8B-B14F-4D97-AF65-F5344CB8AC3E}">
        <p14:creationId xmlns:p14="http://schemas.microsoft.com/office/powerpoint/2010/main" val="288022935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0200" y="1447800"/>
            <a:ext cx="8915400" cy="5334000"/>
          </a:xfrm>
        </p:spPr>
        <p:txBody>
          <a:bodyPr>
            <a:normAutofit/>
          </a:bodyPr>
          <a:lstStyle/>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700" dirty="0"/>
          </a:p>
          <a:p>
            <a:pPr marL="620776" lvl="2" indent="0">
              <a:spcBef>
                <a:spcPts val="0"/>
              </a:spcBef>
              <a:buClr>
                <a:schemeClr val="accent1"/>
              </a:buClr>
              <a:buSzPct val="80000"/>
              <a:buNone/>
            </a:pPr>
            <a:endParaRPr lang="sr-Latn-RS" sz="2000" b="1" dirty="0">
              <a:latin typeface="Corbel" pitchFamily="34" charset="0"/>
            </a:endParaRPr>
          </a:p>
          <a:p>
            <a:pPr marL="620776" lvl="2" indent="0">
              <a:spcBef>
                <a:spcPts val="0"/>
              </a:spcBef>
              <a:buClr>
                <a:schemeClr val="accent1"/>
              </a:buClr>
              <a:buSzPct val="80000"/>
              <a:buNone/>
            </a:pPr>
            <a:endParaRPr lang="hr-HR" sz="11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r>
              <a:rPr lang="hr-HR" sz="2000" dirty="0"/>
              <a:t> </a:t>
            </a:r>
          </a:p>
          <a:p>
            <a:pPr marL="620776" lvl="2" indent="0">
              <a:spcBef>
                <a:spcPts val="0"/>
              </a:spcBef>
              <a:buClr>
                <a:schemeClr val="accent1"/>
              </a:buClr>
              <a:buSzPct val="80000"/>
              <a:buNone/>
            </a:pPr>
            <a:endParaRPr lang="en-US" sz="2000" dirty="0"/>
          </a:p>
          <a:p>
            <a:pPr marL="984314" lvl="2" indent="-363538">
              <a:spcBef>
                <a:spcPts val="0"/>
              </a:spcBef>
              <a:buClr>
                <a:schemeClr val="accent1"/>
              </a:buClr>
              <a:buSzPct val="80000"/>
              <a:buFont typeface="Wingdings 2"/>
              <a:buChar char=""/>
            </a:pPr>
            <a:endParaRPr lang="sr-Latn-RS" sz="2000" b="1" dirty="0">
              <a:latin typeface="Corbel" pitchFamily="34" charset="0"/>
            </a:endParaRPr>
          </a:p>
          <a:p>
            <a:pPr marL="118872" lvl="1" indent="0">
              <a:spcBef>
                <a:spcPts val="0"/>
              </a:spcBef>
              <a:buClr>
                <a:schemeClr val="accent1"/>
              </a:buClr>
              <a:buSzPct val="80000"/>
              <a:buNone/>
            </a:pPr>
            <a:endParaRPr lang="hr-HR" dirty="0"/>
          </a:p>
          <a:p>
            <a:pPr marL="118872" lvl="1" indent="0">
              <a:spcBef>
                <a:spcPts val="0"/>
              </a:spcBef>
              <a:buClr>
                <a:schemeClr val="accent1"/>
              </a:buClr>
              <a:buSzPct val="80000"/>
              <a:buNone/>
            </a:pPr>
            <a:endParaRPr lang="hr-HR" dirty="0"/>
          </a:p>
          <a:p>
            <a:pPr marL="118872" lvl="1" indent="0">
              <a:spcBef>
                <a:spcPts val="0"/>
              </a:spcBef>
              <a:buClr>
                <a:schemeClr val="accent1"/>
              </a:buClr>
              <a:buSzPct val="80000"/>
              <a:buNone/>
            </a:pPr>
            <a:endParaRPr lang="hr-HR" dirty="0"/>
          </a:p>
        </p:txBody>
      </p:sp>
      <p:sp>
        <p:nvSpPr>
          <p:cNvPr id="25" name="Title 1"/>
          <p:cNvSpPr>
            <a:spLocks noGrp="1"/>
          </p:cNvSpPr>
          <p:nvPr>
            <p:ph type="title"/>
          </p:nvPr>
        </p:nvSpPr>
        <p:spPr>
          <a:xfrm>
            <a:off x="76200" y="76200"/>
            <a:ext cx="10515600" cy="1331976"/>
          </a:xfrm>
        </p:spPr>
        <p:txBody>
          <a:bodyPr>
            <a:normAutofit/>
          </a:bodyPr>
          <a:lstStyle/>
          <a:p>
            <a:r>
              <a:rPr lang="sr-Latn-RS" sz="3600" dirty="0">
                <a:solidFill>
                  <a:schemeClr val="tx2">
                    <a:lumMod val="20000"/>
                    <a:lumOff val="80000"/>
                  </a:schemeClr>
                </a:solidFill>
              </a:rPr>
              <a:t>Finalizacija </a:t>
            </a:r>
            <a:r>
              <a:rPr lang="sr-Latn-RS" sz="2800" dirty="0">
                <a:solidFill>
                  <a:schemeClr val="tx2">
                    <a:lumMod val="20000"/>
                    <a:lumOff val="80000"/>
                  </a:schemeClr>
                </a:solidFill>
              </a:rPr>
              <a:t>(radni procesi)</a:t>
            </a:r>
            <a:endParaRPr lang="en-US" sz="3600" dirty="0">
              <a:solidFill>
                <a:schemeClr val="tx2">
                  <a:lumMod val="20000"/>
                  <a:lumOff val="80000"/>
                </a:schemeClr>
              </a:solidFill>
            </a:endParaRPr>
          </a:p>
        </p:txBody>
      </p:sp>
      <p:sp>
        <p:nvSpPr>
          <p:cNvPr id="2" name="Content Placeholder 2">
            <a:extLst>
              <a:ext uri="{FF2B5EF4-FFF2-40B4-BE49-F238E27FC236}">
                <a16:creationId xmlns:a16="http://schemas.microsoft.com/office/drawing/2014/main" id="{056C1713-6565-1789-171B-722780BBCAD0}"/>
              </a:ext>
            </a:extLst>
          </p:cNvPr>
          <p:cNvSpPr txBox="1">
            <a:spLocks/>
          </p:cNvSpPr>
          <p:nvPr/>
        </p:nvSpPr>
        <p:spPr>
          <a:xfrm>
            <a:off x="76200" y="1447800"/>
            <a:ext cx="12115800" cy="5334000"/>
          </a:xfrm>
          <a:prstGeom prst="rect">
            <a:avLst/>
          </a:prstGeom>
        </p:spPr>
        <p:txBody>
          <a:bodyPr vert="horz" lIns="54864" tIns="91440" rtlCol="0">
            <a:normAutofit/>
          </a:bodyPr>
          <a:lst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a:lstStyle>
          <a:p>
            <a:pPr marL="984314" marR="0" lvl="2" indent="-363538" algn="l" defTabSz="914400" rtl="0" eaLnBrk="1" fontAlgn="auto" latinLnBrk="0" hangingPunct="1">
              <a:lnSpc>
                <a:spcPct val="100000"/>
              </a:lnSpc>
              <a:spcBef>
                <a:spcPts val="0"/>
              </a:spcBef>
              <a:spcAft>
                <a:spcPts val="0"/>
              </a:spcAft>
              <a:buClr>
                <a:srgbClr val="F0AD00"/>
              </a:buClr>
              <a:buSzPct val="80000"/>
              <a:buFont typeface="Wingdings 2"/>
              <a:buChar char=""/>
              <a:tabLst/>
              <a:defRPr/>
            </a:pPr>
            <a:endParaRPr kumimoji="0" lang="sr-Latn-RS" sz="2000" b="0" i="0" u="none" strike="noStrike" kern="1200" cap="none" spc="0" normalizeH="0" baseline="0" noProof="0" dirty="0">
              <a:ln>
                <a:noFill/>
              </a:ln>
              <a:solidFill>
                <a:prstClr val="black"/>
              </a:solidFill>
              <a:effectLst/>
              <a:uLnTx/>
              <a:uFillTx/>
              <a:latin typeface="Corbel" pitchFamily="34" charset="0"/>
              <a:ea typeface="+mn-ea"/>
              <a:cs typeface="+mn-cs"/>
            </a:endParaRPr>
          </a:p>
          <a:p>
            <a:pPr marL="620776" marR="0" lvl="2" indent="0" algn="l" defTabSz="914400" rtl="0" eaLnBrk="1" fontAlgn="auto" latinLnBrk="0" hangingPunct="1">
              <a:lnSpc>
                <a:spcPct val="100000"/>
              </a:lnSpc>
              <a:spcBef>
                <a:spcPts val="0"/>
              </a:spcBef>
              <a:spcAft>
                <a:spcPts val="0"/>
              </a:spcAft>
              <a:buClr>
                <a:srgbClr val="F0AD00"/>
              </a:buClr>
              <a:buSzPct val="80000"/>
              <a:buFont typeface="Arial"/>
              <a:buNone/>
              <a:tabLst/>
              <a:defRPr/>
            </a:pPr>
            <a:endParaRPr kumimoji="0" lang="hr-HR" sz="2000" b="0" i="0" u="none" strike="noStrike" kern="1200" cap="none" spc="0" normalizeH="0" baseline="0" noProof="0" dirty="0">
              <a:ln>
                <a:noFill/>
              </a:ln>
              <a:solidFill>
                <a:prstClr val="black"/>
              </a:solidFill>
              <a:effectLst/>
              <a:uLnTx/>
              <a:uFillTx/>
              <a:latin typeface="Corbel"/>
              <a:ea typeface="+mn-ea"/>
              <a:cs typeface="+mn-cs"/>
            </a:endParaRPr>
          </a:p>
          <a:p>
            <a:pPr marL="984314" marR="0" lvl="2" indent="-363538" algn="l" defTabSz="914400" rtl="0" eaLnBrk="1" fontAlgn="auto" latinLnBrk="0" hangingPunct="1">
              <a:lnSpc>
                <a:spcPct val="100000"/>
              </a:lnSpc>
              <a:spcBef>
                <a:spcPts val="0"/>
              </a:spcBef>
              <a:spcAft>
                <a:spcPts val="0"/>
              </a:spcAft>
              <a:buClr>
                <a:srgbClr val="F0AD00"/>
              </a:buClr>
              <a:buSzPct val="80000"/>
              <a:buFont typeface="Wingdings 2"/>
              <a:buChar char=""/>
              <a:tabLst/>
              <a:defRPr/>
            </a:pPr>
            <a:endParaRPr kumimoji="0" lang="hr-HR" sz="2000" b="0" i="0" u="none" strike="noStrike" kern="1200" cap="none" spc="0" normalizeH="0" baseline="0" noProof="0" dirty="0">
              <a:ln>
                <a:noFill/>
              </a:ln>
              <a:solidFill>
                <a:prstClr val="black"/>
              </a:solidFill>
              <a:effectLst/>
              <a:uLnTx/>
              <a:uFillTx/>
              <a:latin typeface="Corbel"/>
              <a:ea typeface="+mn-ea"/>
              <a:cs typeface="+mn-cs"/>
            </a:endParaRPr>
          </a:p>
          <a:p>
            <a:pPr marL="984314" marR="0" lvl="2" indent="-363538" algn="l" defTabSz="914400" rtl="0" eaLnBrk="1" fontAlgn="auto" latinLnBrk="0" hangingPunct="1">
              <a:lnSpc>
                <a:spcPct val="100000"/>
              </a:lnSpc>
              <a:spcBef>
                <a:spcPts val="0"/>
              </a:spcBef>
              <a:spcAft>
                <a:spcPts val="0"/>
              </a:spcAft>
              <a:buClr>
                <a:srgbClr val="F0AD00"/>
              </a:buClr>
              <a:buSzPct val="80000"/>
              <a:buFont typeface="Wingdings 2"/>
              <a:buChar char=""/>
              <a:tabLst/>
              <a:defRPr/>
            </a:pPr>
            <a:endParaRPr kumimoji="0" lang="hr-HR" sz="2000" b="0" i="0" u="none" strike="noStrike" kern="1200" cap="none" spc="0" normalizeH="0" baseline="0" noProof="0" dirty="0">
              <a:ln>
                <a:noFill/>
              </a:ln>
              <a:solidFill>
                <a:prstClr val="black"/>
              </a:solidFill>
              <a:effectLst/>
              <a:uLnTx/>
              <a:uFillTx/>
              <a:latin typeface="Corbel"/>
              <a:ea typeface="+mn-ea"/>
              <a:cs typeface="+mn-cs"/>
            </a:endParaRPr>
          </a:p>
          <a:p>
            <a:pPr marL="984314" marR="0" lvl="2" indent="-363538" algn="l" defTabSz="914400" rtl="0" eaLnBrk="1" fontAlgn="auto" latinLnBrk="0" hangingPunct="1">
              <a:lnSpc>
                <a:spcPct val="100000"/>
              </a:lnSpc>
              <a:spcBef>
                <a:spcPts val="0"/>
              </a:spcBef>
              <a:spcAft>
                <a:spcPts val="0"/>
              </a:spcAft>
              <a:buClr>
                <a:srgbClr val="F0AD00"/>
              </a:buClr>
              <a:buSzPct val="80000"/>
              <a:buFont typeface="Wingdings 2"/>
              <a:buChar char=""/>
              <a:tabLst/>
              <a:defRPr/>
            </a:pPr>
            <a:endParaRPr kumimoji="0" lang="hr-HR" sz="2000" b="0" i="0" u="none" strike="noStrike" kern="1200" cap="none" spc="0" normalizeH="0" baseline="0" noProof="0" dirty="0">
              <a:ln>
                <a:noFill/>
              </a:ln>
              <a:solidFill>
                <a:prstClr val="black"/>
              </a:solidFill>
              <a:effectLst/>
              <a:uLnTx/>
              <a:uFillTx/>
              <a:latin typeface="Corbel"/>
              <a:ea typeface="+mn-ea"/>
              <a:cs typeface="+mn-cs"/>
            </a:endParaRPr>
          </a:p>
          <a:p>
            <a:pPr marL="620776" marR="0" lvl="2" indent="0" algn="l" defTabSz="914400" rtl="0" eaLnBrk="1" fontAlgn="auto" latinLnBrk="0" hangingPunct="1">
              <a:lnSpc>
                <a:spcPct val="100000"/>
              </a:lnSpc>
              <a:spcBef>
                <a:spcPts val="0"/>
              </a:spcBef>
              <a:spcAft>
                <a:spcPts val="0"/>
              </a:spcAft>
              <a:buClr>
                <a:srgbClr val="F0AD00"/>
              </a:buClr>
              <a:buSzPct val="80000"/>
              <a:buFont typeface="Arial"/>
              <a:buNone/>
              <a:tabLst/>
              <a:defRPr/>
            </a:pPr>
            <a:endParaRPr kumimoji="0" lang="hr-HR" sz="2000" b="0" i="0" u="none" strike="noStrike" kern="1200" cap="none" spc="0" normalizeH="0" baseline="0" noProof="0" dirty="0">
              <a:ln>
                <a:noFill/>
              </a:ln>
              <a:solidFill>
                <a:prstClr val="black"/>
              </a:solidFill>
              <a:effectLst/>
              <a:uLnTx/>
              <a:uFillTx/>
              <a:latin typeface="Corbel"/>
              <a:ea typeface="+mn-ea"/>
              <a:cs typeface="+mn-cs"/>
            </a:endParaRPr>
          </a:p>
          <a:p>
            <a:pPr marL="620776" marR="0" lvl="2" indent="0" algn="l" defTabSz="914400" rtl="0" eaLnBrk="1" fontAlgn="auto" latinLnBrk="0" hangingPunct="1">
              <a:lnSpc>
                <a:spcPct val="100000"/>
              </a:lnSpc>
              <a:spcBef>
                <a:spcPts val="0"/>
              </a:spcBef>
              <a:spcAft>
                <a:spcPts val="0"/>
              </a:spcAft>
              <a:buClr>
                <a:srgbClr val="F0AD00"/>
              </a:buClr>
              <a:buSzPct val="80000"/>
              <a:buFont typeface="Arial"/>
              <a:buNone/>
              <a:tabLst/>
              <a:defRPr/>
            </a:pPr>
            <a:endParaRPr kumimoji="0" lang="hr-HR" sz="2000" b="0" i="0" u="none" strike="noStrike" kern="1200" cap="none" spc="0" normalizeH="0" baseline="0" noProof="0" dirty="0">
              <a:ln>
                <a:noFill/>
              </a:ln>
              <a:solidFill>
                <a:prstClr val="black"/>
              </a:solidFill>
              <a:effectLst/>
              <a:uLnTx/>
              <a:uFillTx/>
              <a:latin typeface="Corbel"/>
              <a:ea typeface="+mn-ea"/>
              <a:cs typeface="+mn-cs"/>
            </a:endParaRPr>
          </a:p>
          <a:p>
            <a:pPr marL="620776" marR="0" lvl="2" indent="0" algn="l" defTabSz="914400" rtl="0" eaLnBrk="1" fontAlgn="auto" latinLnBrk="0" hangingPunct="1">
              <a:lnSpc>
                <a:spcPct val="100000"/>
              </a:lnSpc>
              <a:spcBef>
                <a:spcPts val="0"/>
              </a:spcBef>
              <a:spcAft>
                <a:spcPts val="0"/>
              </a:spcAft>
              <a:buClr>
                <a:srgbClr val="F0AD00"/>
              </a:buClr>
              <a:buSzPct val="80000"/>
              <a:buFont typeface="Arial"/>
              <a:buNone/>
              <a:tabLst/>
              <a:defRPr/>
            </a:pPr>
            <a:endParaRPr kumimoji="0" lang="hr-HR" sz="700" b="0" i="0" u="none" strike="noStrike" kern="1200" cap="none" spc="0" normalizeH="0" baseline="0" noProof="0" dirty="0">
              <a:ln>
                <a:noFill/>
              </a:ln>
              <a:solidFill>
                <a:prstClr val="black"/>
              </a:solidFill>
              <a:effectLst/>
              <a:uLnTx/>
              <a:uFillTx/>
              <a:latin typeface="Corbel"/>
              <a:ea typeface="+mn-ea"/>
              <a:cs typeface="+mn-cs"/>
            </a:endParaRPr>
          </a:p>
          <a:p>
            <a:pPr marL="620776" marR="0" lvl="2" indent="0" algn="l" defTabSz="914400" rtl="0" eaLnBrk="1" fontAlgn="auto" latinLnBrk="0" hangingPunct="1">
              <a:lnSpc>
                <a:spcPct val="100000"/>
              </a:lnSpc>
              <a:spcBef>
                <a:spcPts val="0"/>
              </a:spcBef>
              <a:spcAft>
                <a:spcPts val="0"/>
              </a:spcAft>
              <a:buClr>
                <a:srgbClr val="F0AD00"/>
              </a:buClr>
              <a:buSzPct val="80000"/>
              <a:buFont typeface="Arial"/>
              <a:buNone/>
              <a:tabLst/>
              <a:defRPr/>
            </a:pPr>
            <a:endParaRPr kumimoji="0" lang="sr-Latn-RS" sz="2000" b="1" i="0" u="none" strike="noStrike" kern="1200" cap="none" spc="0" normalizeH="0" baseline="0" noProof="0" dirty="0">
              <a:ln>
                <a:noFill/>
              </a:ln>
              <a:solidFill>
                <a:prstClr val="black"/>
              </a:solidFill>
              <a:effectLst/>
              <a:uLnTx/>
              <a:uFillTx/>
              <a:latin typeface="Corbel" pitchFamily="34" charset="0"/>
              <a:ea typeface="+mn-ea"/>
              <a:cs typeface="+mn-cs"/>
            </a:endParaRPr>
          </a:p>
          <a:p>
            <a:pPr marL="620776" marR="0" lvl="2" indent="0" algn="l" defTabSz="914400" rtl="0" eaLnBrk="1" fontAlgn="auto" latinLnBrk="0" hangingPunct="1">
              <a:lnSpc>
                <a:spcPct val="100000"/>
              </a:lnSpc>
              <a:spcBef>
                <a:spcPts val="0"/>
              </a:spcBef>
              <a:spcAft>
                <a:spcPts val="0"/>
              </a:spcAft>
              <a:buClr>
                <a:srgbClr val="F0AD00"/>
              </a:buClr>
              <a:buSzPct val="80000"/>
              <a:buFont typeface="Arial"/>
              <a:buNone/>
              <a:tabLst/>
              <a:defRPr/>
            </a:pPr>
            <a:endParaRPr kumimoji="0" lang="hr-HR" sz="1100" b="0" i="0" u="none" strike="noStrike" kern="1200" cap="none" spc="0" normalizeH="0" baseline="0" noProof="0" dirty="0">
              <a:ln>
                <a:noFill/>
              </a:ln>
              <a:solidFill>
                <a:prstClr val="black"/>
              </a:solidFill>
              <a:effectLst/>
              <a:uLnTx/>
              <a:uFillTx/>
              <a:latin typeface="Corbel"/>
              <a:ea typeface="+mn-ea"/>
              <a:cs typeface="+mn-cs"/>
            </a:endParaRPr>
          </a:p>
          <a:p>
            <a:pPr marL="620776" marR="0" lvl="2" indent="0" algn="l" defTabSz="914400" rtl="0" eaLnBrk="1" fontAlgn="auto" latinLnBrk="0" hangingPunct="1">
              <a:lnSpc>
                <a:spcPct val="100000"/>
              </a:lnSpc>
              <a:spcBef>
                <a:spcPts val="0"/>
              </a:spcBef>
              <a:spcAft>
                <a:spcPts val="0"/>
              </a:spcAft>
              <a:buClr>
                <a:srgbClr val="F0AD00"/>
              </a:buClr>
              <a:buSzPct val="80000"/>
              <a:buFont typeface="Arial"/>
              <a:buNone/>
              <a:tabLst/>
              <a:defRPr/>
            </a:pPr>
            <a:endParaRPr kumimoji="0" lang="hr-HR" sz="2000" b="0" i="0" u="none" strike="noStrike" kern="1200" cap="none" spc="0" normalizeH="0" baseline="0" noProof="0" dirty="0">
              <a:ln>
                <a:noFill/>
              </a:ln>
              <a:solidFill>
                <a:prstClr val="black"/>
              </a:solidFill>
              <a:effectLst/>
              <a:uLnTx/>
              <a:uFillTx/>
              <a:latin typeface="Corbel"/>
              <a:ea typeface="+mn-ea"/>
              <a:cs typeface="+mn-cs"/>
            </a:endParaRPr>
          </a:p>
          <a:p>
            <a:pPr marL="620776" marR="0" lvl="2" indent="0" algn="l" defTabSz="914400" rtl="0" eaLnBrk="1" fontAlgn="auto" latinLnBrk="0" hangingPunct="1">
              <a:lnSpc>
                <a:spcPct val="100000"/>
              </a:lnSpc>
              <a:spcBef>
                <a:spcPts val="0"/>
              </a:spcBef>
              <a:spcAft>
                <a:spcPts val="0"/>
              </a:spcAft>
              <a:buClr>
                <a:srgbClr val="F0AD00"/>
              </a:buClr>
              <a:buSzPct val="80000"/>
              <a:buFont typeface="Arial"/>
              <a:buNone/>
              <a:tabLst/>
              <a:defRPr/>
            </a:pPr>
            <a:endParaRPr kumimoji="0" lang="hr-HR" sz="2000" b="0" i="0" u="none" strike="noStrike" kern="1200" cap="none" spc="0" normalizeH="0" baseline="0" noProof="0" dirty="0">
              <a:ln>
                <a:noFill/>
              </a:ln>
              <a:solidFill>
                <a:prstClr val="black"/>
              </a:solidFill>
              <a:effectLst/>
              <a:uLnTx/>
              <a:uFillTx/>
              <a:latin typeface="Corbel"/>
              <a:ea typeface="+mn-ea"/>
              <a:cs typeface="+mn-cs"/>
            </a:endParaRPr>
          </a:p>
          <a:p>
            <a:pPr marL="620776" marR="0" lvl="2" indent="0" algn="l" defTabSz="914400" rtl="0" eaLnBrk="1" fontAlgn="auto" latinLnBrk="0" hangingPunct="1">
              <a:lnSpc>
                <a:spcPct val="100000"/>
              </a:lnSpc>
              <a:spcBef>
                <a:spcPts val="0"/>
              </a:spcBef>
              <a:spcAft>
                <a:spcPts val="0"/>
              </a:spcAft>
              <a:buClr>
                <a:srgbClr val="F0AD00"/>
              </a:buClr>
              <a:buSzPct val="80000"/>
              <a:buFont typeface="Arial"/>
              <a:buNone/>
              <a:tabLst/>
              <a:defRPr/>
            </a:pPr>
            <a:endParaRPr kumimoji="0" lang="hr-HR" sz="2000" b="0" i="0" u="none" strike="noStrike" kern="1200" cap="none" spc="0" normalizeH="0" baseline="0" noProof="0" dirty="0">
              <a:ln>
                <a:noFill/>
              </a:ln>
              <a:solidFill>
                <a:prstClr val="black"/>
              </a:solidFill>
              <a:effectLst/>
              <a:uLnTx/>
              <a:uFillTx/>
              <a:latin typeface="Corbel"/>
              <a:ea typeface="+mn-ea"/>
              <a:cs typeface="+mn-cs"/>
            </a:endParaRPr>
          </a:p>
          <a:p>
            <a:pPr marL="620776" marR="0" lvl="2" indent="0" algn="l" defTabSz="914400" rtl="0" eaLnBrk="1" fontAlgn="auto" latinLnBrk="0" hangingPunct="1">
              <a:lnSpc>
                <a:spcPct val="100000"/>
              </a:lnSpc>
              <a:spcBef>
                <a:spcPts val="0"/>
              </a:spcBef>
              <a:spcAft>
                <a:spcPts val="0"/>
              </a:spcAft>
              <a:buClr>
                <a:srgbClr val="F0AD00"/>
              </a:buClr>
              <a:buSzPct val="80000"/>
              <a:buFont typeface="Arial"/>
              <a:buNone/>
              <a:tabLst/>
              <a:defRPr/>
            </a:pPr>
            <a:endParaRPr kumimoji="0" lang="hr-HR" sz="2000" b="0" i="0" u="none" strike="noStrike" kern="1200" cap="none" spc="0" normalizeH="0" baseline="0" noProof="0" dirty="0">
              <a:ln>
                <a:noFill/>
              </a:ln>
              <a:solidFill>
                <a:prstClr val="black"/>
              </a:solidFill>
              <a:effectLst/>
              <a:uLnTx/>
              <a:uFillTx/>
              <a:latin typeface="Corbel"/>
              <a:ea typeface="+mn-ea"/>
              <a:cs typeface="+mn-cs"/>
            </a:endParaRPr>
          </a:p>
          <a:p>
            <a:pPr marL="620776" marR="0" lvl="2" indent="0" algn="l" defTabSz="914400" rtl="0" eaLnBrk="1" fontAlgn="auto" latinLnBrk="0" hangingPunct="1">
              <a:lnSpc>
                <a:spcPct val="100000"/>
              </a:lnSpc>
              <a:spcBef>
                <a:spcPts val="0"/>
              </a:spcBef>
              <a:spcAft>
                <a:spcPts val="0"/>
              </a:spcAft>
              <a:buClr>
                <a:srgbClr val="F0AD00"/>
              </a:buClr>
              <a:buSzPct val="80000"/>
              <a:buFont typeface="Arial"/>
              <a:buNone/>
              <a:tabLst/>
              <a:defRPr/>
            </a:pPr>
            <a:r>
              <a:rPr kumimoji="0" lang="hr-HR" sz="2000" b="0" i="0" u="none" strike="noStrike" kern="1200" cap="none" spc="0" normalizeH="0" baseline="0" noProof="0" dirty="0">
                <a:ln>
                  <a:noFill/>
                </a:ln>
                <a:solidFill>
                  <a:prstClr val="black"/>
                </a:solidFill>
                <a:effectLst/>
                <a:uLnTx/>
                <a:uFillTx/>
                <a:latin typeface="Corbel"/>
                <a:ea typeface="+mn-ea"/>
                <a:cs typeface="+mn-cs"/>
              </a:rPr>
              <a:t> </a:t>
            </a:r>
          </a:p>
          <a:p>
            <a:pPr marL="620776" marR="0" lvl="2" indent="0" algn="l" defTabSz="914400" rtl="0" eaLnBrk="1" fontAlgn="auto" latinLnBrk="0" hangingPunct="1">
              <a:lnSpc>
                <a:spcPct val="100000"/>
              </a:lnSpc>
              <a:spcBef>
                <a:spcPts val="0"/>
              </a:spcBef>
              <a:spcAft>
                <a:spcPts val="0"/>
              </a:spcAft>
              <a:buClr>
                <a:srgbClr val="F0AD00"/>
              </a:buClr>
              <a:buSzPct val="80000"/>
              <a:buFont typeface="Arial"/>
              <a:buNone/>
              <a:tabLst/>
              <a:defRPr/>
            </a:pPr>
            <a:endParaRPr kumimoji="0" lang="en-US" sz="2000" b="0" i="0" u="none" strike="noStrike" kern="1200" cap="none" spc="0" normalizeH="0" baseline="0" noProof="0" dirty="0">
              <a:ln>
                <a:noFill/>
              </a:ln>
              <a:solidFill>
                <a:prstClr val="black"/>
              </a:solidFill>
              <a:effectLst/>
              <a:uLnTx/>
              <a:uFillTx/>
              <a:latin typeface="Corbel"/>
              <a:ea typeface="+mn-ea"/>
              <a:cs typeface="+mn-cs"/>
            </a:endParaRPr>
          </a:p>
          <a:p>
            <a:pPr marL="984314" marR="0" lvl="2" indent="-363538" algn="l" defTabSz="914400" rtl="0" eaLnBrk="1" fontAlgn="auto" latinLnBrk="0" hangingPunct="1">
              <a:lnSpc>
                <a:spcPct val="100000"/>
              </a:lnSpc>
              <a:spcBef>
                <a:spcPts val="0"/>
              </a:spcBef>
              <a:spcAft>
                <a:spcPts val="0"/>
              </a:spcAft>
              <a:buClr>
                <a:srgbClr val="F0AD00"/>
              </a:buClr>
              <a:buSzPct val="80000"/>
              <a:buFont typeface="Wingdings 2"/>
              <a:buChar char=""/>
              <a:tabLst/>
              <a:defRPr/>
            </a:pPr>
            <a:endParaRPr kumimoji="0" lang="sr-Latn-RS" sz="2000" b="1" i="0" u="none" strike="noStrike" kern="1200" cap="none" spc="0" normalizeH="0" baseline="0" noProof="0" dirty="0">
              <a:ln>
                <a:noFill/>
              </a:ln>
              <a:solidFill>
                <a:prstClr val="black"/>
              </a:solidFill>
              <a:effectLst/>
              <a:uLnTx/>
              <a:uFillTx/>
              <a:latin typeface="Corbel" pitchFamily="34" charset="0"/>
              <a:ea typeface="+mn-ea"/>
              <a:cs typeface="+mn-cs"/>
            </a:endParaRPr>
          </a:p>
          <a:p>
            <a:pPr marL="118872" marR="0" lvl="1" indent="0" algn="l" defTabSz="914400" rtl="0" eaLnBrk="1" fontAlgn="auto" latinLnBrk="0" hangingPunct="1">
              <a:lnSpc>
                <a:spcPct val="100000"/>
              </a:lnSpc>
              <a:spcBef>
                <a:spcPts val="0"/>
              </a:spcBef>
              <a:spcAft>
                <a:spcPts val="0"/>
              </a:spcAft>
              <a:buClr>
                <a:srgbClr val="F0AD00"/>
              </a:buClr>
              <a:buSzPct val="80000"/>
              <a:buFont typeface="Wingdings"/>
              <a:buNone/>
              <a:tabLst/>
              <a:defRPr/>
            </a:pPr>
            <a:endParaRPr kumimoji="0" lang="hr-HR" sz="2800" b="0" i="0" u="none" strike="noStrike" kern="1200" cap="none" spc="0" normalizeH="0" baseline="0" noProof="0" dirty="0">
              <a:ln>
                <a:noFill/>
              </a:ln>
              <a:solidFill>
                <a:prstClr val="black"/>
              </a:solidFill>
              <a:effectLst/>
              <a:uLnTx/>
              <a:uFillTx/>
              <a:latin typeface="Corbel"/>
              <a:ea typeface="+mn-ea"/>
              <a:cs typeface="+mn-cs"/>
            </a:endParaRPr>
          </a:p>
          <a:p>
            <a:pPr marL="118872" marR="0" lvl="1" indent="0" algn="l" defTabSz="914400" rtl="0" eaLnBrk="1" fontAlgn="auto" latinLnBrk="0" hangingPunct="1">
              <a:lnSpc>
                <a:spcPct val="100000"/>
              </a:lnSpc>
              <a:spcBef>
                <a:spcPts val="0"/>
              </a:spcBef>
              <a:spcAft>
                <a:spcPts val="0"/>
              </a:spcAft>
              <a:buClr>
                <a:srgbClr val="F0AD00"/>
              </a:buClr>
              <a:buSzPct val="80000"/>
              <a:buFont typeface="Wingdings"/>
              <a:buNone/>
              <a:tabLst/>
              <a:defRPr/>
            </a:pPr>
            <a:endParaRPr kumimoji="0" lang="hr-HR" sz="2800" b="0" i="0" u="none" strike="noStrike" kern="1200" cap="none" spc="0" normalizeH="0" baseline="0" noProof="0" dirty="0">
              <a:ln>
                <a:noFill/>
              </a:ln>
              <a:solidFill>
                <a:prstClr val="black"/>
              </a:solidFill>
              <a:effectLst/>
              <a:uLnTx/>
              <a:uFillTx/>
              <a:latin typeface="Corbel"/>
              <a:ea typeface="+mn-ea"/>
              <a:cs typeface="+mn-cs"/>
            </a:endParaRPr>
          </a:p>
          <a:p>
            <a:pPr marL="118872" marR="0" lvl="1" indent="0" algn="l" defTabSz="914400" rtl="0" eaLnBrk="1" fontAlgn="auto" latinLnBrk="0" hangingPunct="1">
              <a:lnSpc>
                <a:spcPct val="100000"/>
              </a:lnSpc>
              <a:spcBef>
                <a:spcPts val="0"/>
              </a:spcBef>
              <a:spcAft>
                <a:spcPts val="0"/>
              </a:spcAft>
              <a:buClr>
                <a:srgbClr val="F0AD00"/>
              </a:buClr>
              <a:buSzPct val="80000"/>
              <a:buFont typeface="Wingdings"/>
              <a:buNone/>
              <a:tabLst/>
              <a:defRPr/>
            </a:pPr>
            <a:endParaRPr kumimoji="0" lang="hr-HR" sz="2800" b="0" i="0" u="none" strike="noStrike" kern="1200" cap="none" spc="0" normalizeH="0" baseline="0" noProof="0" dirty="0">
              <a:ln>
                <a:noFill/>
              </a:ln>
              <a:solidFill>
                <a:prstClr val="black"/>
              </a:solidFill>
              <a:effectLst/>
              <a:uLnTx/>
              <a:uFillTx/>
              <a:latin typeface="Corbel"/>
              <a:ea typeface="+mn-ea"/>
              <a:cs typeface="+mn-cs"/>
            </a:endParaRPr>
          </a:p>
        </p:txBody>
      </p:sp>
      <p:sp>
        <p:nvSpPr>
          <p:cNvPr id="4" name="Rounded Rectangle 13">
            <a:extLst>
              <a:ext uri="{FF2B5EF4-FFF2-40B4-BE49-F238E27FC236}">
                <a16:creationId xmlns:a16="http://schemas.microsoft.com/office/drawing/2014/main" id="{3C01ECC3-3D5A-6BD9-B577-9C79257344D4}"/>
              </a:ext>
            </a:extLst>
          </p:cNvPr>
          <p:cNvSpPr/>
          <p:nvPr/>
        </p:nvSpPr>
        <p:spPr>
          <a:xfrm>
            <a:off x="152400" y="1600200"/>
            <a:ext cx="3886200" cy="3048000"/>
          </a:xfrm>
          <a:prstGeom prst="roundRect">
            <a:avLst/>
          </a:prstGeom>
        </p:spPr>
        <p:style>
          <a:lnRef idx="1">
            <a:schemeClr val="dk1"/>
          </a:lnRef>
          <a:fillRef idx="1001">
            <a:schemeClr val="lt1"/>
          </a:fillRef>
          <a:effectRef idx="1">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prstClr val="black"/>
              </a:solidFill>
              <a:effectLst/>
              <a:uLnTx/>
              <a:uFillTx/>
              <a:latin typeface="Corbel"/>
              <a:ea typeface="+mn-ea"/>
              <a:cs typeface="+mn-cs"/>
            </a:endParaRPr>
          </a:p>
        </p:txBody>
      </p:sp>
      <p:sp>
        <p:nvSpPr>
          <p:cNvPr id="5" name="Rectangle 4">
            <a:extLst>
              <a:ext uri="{FF2B5EF4-FFF2-40B4-BE49-F238E27FC236}">
                <a16:creationId xmlns:a16="http://schemas.microsoft.com/office/drawing/2014/main" id="{2614E9C9-0F15-99D2-F955-6EAD661F92F6}"/>
              </a:ext>
            </a:extLst>
          </p:cNvPr>
          <p:cNvSpPr/>
          <p:nvPr/>
        </p:nvSpPr>
        <p:spPr>
          <a:xfrm>
            <a:off x="262467" y="1955800"/>
            <a:ext cx="3670300" cy="711200"/>
          </a:xfrm>
          <a:prstGeom prst="rect">
            <a:avLst/>
          </a:prstGeom>
          <a:solidFill>
            <a:schemeClr val="tx1"/>
          </a:solidFill>
        </p:spPr>
        <p:style>
          <a:lnRef idx="1">
            <a:schemeClr val="dk1"/>
          </a:lnRef>
          <a:fillRef idx="3">
            <a:schemeClr val="dk1"/>
          </a:fillRef>
          <a:effectRef idx="2">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r-Latn-RS" sz="2400" b="1" i="0" u="none" strike="noStrike" kern="1200" cap="none" spc="0" normalizeH="0" baseline="0" noProof="0" dirty="0">
                <a:ln>
                  <a:noFill/>
                </a:ln>
                <a:solidFill>
                  <a:prstClr val="white"/>
                </a:solidFill>
                <a:effectLst/>
                <a:uLnTx/>
                <a:uFillTx/>
                <a:latin typeface="Corbel"/>
                <a:ea typeface="+mn-ea"/>
                <a:cs typeface="+mn-cs"/>
              </a:rPr>
              <a:t>POSTPRODUKCIJA</a:t>
            </a:r>
            <a:endParaRPr kumimoji="0" lang="en-US" sz="2400" b="1" i="0" u="none" strike="noStrike" kern="1200" cap="none" spc="0" normalizeH="0" baseline="0" noProof="0" dirty="0">
              <a:ln>
                <a:noFill/>
              </a:ln>
              <a:solidFill>
                <a:prstClr val="white"/>
              </a:solidFill>
              <a:effectLst/>
              <a:uLnTx/>
              <a:uFillTx/>
              <a:latin typeface="Corbel"/>
              <a:ea typeface="+mn-ea"/>
              <a:cs typeface="+mn-cs"/>
            </a:endParaRPr>
          </a:p>
        </p:txBody>
      </p:sp>
      <p:sp>
        <p:nvSpPr>
          <p:cNvPr id="6" name="Rectangle 5">
            <a:extLst>
              <a:ext uri="{FF2B5EF4-FFF2-40B4-BE49-F238E27FC236}">
                <a16:creationId xmlns:a16="http://schemas.microsoft.com/office/drawing/2014/main" id="{0746D27F-C222-2059-8E2D-5BDE4EFBCDDB}"/>
              </a:ext>
            </a:extLst>
          </p:cNvPr>
          <p:cNvSpPr/>
          <p:nvPr/>
        </p:nvSpPr>
        <p:spPr>
          <a:xfrm>
            <a:off x="740833" y="2819400"/>
            <a:ext cx="2806700" cy="4064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r-Latn-RS" sz="2200" b="1" i="0" u="none" strike="noStrike" kern="1200" cap="none" spc="0" normalizeH="0" baseline="0" noProof="0" dirty="0">
                <a:ln>
                  <a:noFill/>
                </a:ln>
                <a:solidFill>
                  <a:prstClr val="black"/>
                </a:solidFill>
                <a:effectLst/>
                <a:uLnTx/>
                <a:uFillTx/>
                <a:latin typeface="Corbel"/>
                <a:ea typeface="+mn-ea"/>
                <a:cs typeface="+mn-cs"/>
              </a:rPr>
              <a:t>Montaža / Grafika</a:t>
            </a:r>
            <a:endParaRPr kumimoji="0" lang="en-US" sz="2200" b="1" i="0" u="none" strike="noStrike" kern="1200" cap="none" spc="0" normalizeH="0" baseline="0" noProof="0" dirty="0">
              <a:ln>
                <a:noFill/>
              </a:ln>
              <a:solidFill>
                <a:prstClr val="black"/>
              </a:solidFill>
              <a:effectLst/>
              <a:uLnTx/>
              <a:uFillTx/>
              <a:latin typeface="Corbel"/>
              <a:ea typeface="+mn-ea"/>
              <a:cs typeface="+mn-cs"/>
            </a:endParaRPr>
          </a:p>
        </p:txBody>
      </p:sp>
      <p:sp>
        <p:nvSpPr>
          <p:cNvPr id="7" name="Rectangle 6">
            <a:extLst>
              <a:ext uri="{FF2B5EF4-FFF2-40B4-BE49-F238E27FC236}">
                <a16:creationId xmlns:a16="http://schemas.microsoft.com/office/drawing/2014/main" id="{292844C1-350B-242F-EA9E-4D704052C386}"/>
              </a:ext>
            </a:extLst>
          </p:cNvPr>
          <p:cNvSpPr/>
          <p:nvPr/>
        </p:nvSpPr>
        <p:spPr>
          <a:xfrm>
            <a:off x="740833" y="3429000"/>
            <a:ext cx="2806700" cy="4064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r-Latn-RS" sz="2200" b="1" i="0" u="none" strike="noStrike" kern="1200" cap="none" spc="0" normalizeH="0" baseline="0" noProof="0" dirty="0">
                <a:ln>
                  <a:noFill/>
                </a:ln>
                <a:solidFill>
                  <a:prstClr val="black"/>
                </a:solidFill>
                <a:effectLst/>
                <a:uLnTx/>
                <a:uFillTx/>
                <a:latin typeface="Corbel"/>
                <a:ea typeface="+mn-ea"/>
                <a:cs typeface="+mn-cs"/>
              </a:rPr>
              <a:t>Obrada zvuka</a:t>
            </a:r>
            <a:endParaRPr kumimoji="0" lang="en-US" sz="2200" b="1" i="0" u="none" strike="noStrike" kern="1200" cap="none" spc="0" normalizeH="0" baseline="0" noProof="0" dirty="0">
              <a:ln>
                <a:noFill/>
              </a:ln>
              <a:solidFill>
                <a:prstClr val="black"/>
              </a:solidFill>
              <a:effectLst/>
              <a:uLnTx/>
              <a:uFillTx/>
              <a:latin typeface="Corbel"/>
              <a:ea typeface="+mn-ea"/>
              <a:cs typeface="+mn-cs"/>
            </a:endParaRPr>
          </a:p>
        </p:txBody>
      </p:sp>
      <p:sp>
        <p:nvSpPr>
          <p:cNvPr id="8" name="Rounded Rectangle 26">
            <a:extLst>
              <a:ext uri="{FF2B5EF4-FFF2-40B4-BE49-F238E27FC236}">
                <a16:creationId xmlns:a16="http://schemas.microsoft.com/office/drawing/2014/main" id="{5948D556-F951-9F40-814B-830B3D2DBD03}"/>
              </a:ext>
            </a:extLst>
          </p:cNvPr>
          <p:cNvSpPr/>
          <p:nvPr/>
        </p:nvSpPr>
        <p:spPr>
          <a:xfrm>
            <a:off x="4152900" y="3617976"/>
            <a:ext cx="3886200" cy="3048000"/>
          </a:xfrm>
          <a:prstGeom prst="roundRect">
            <a:avLst/>
          </a:prstGeom>
        </p:spPr>
        <p:style>
          <a:lnRef idx="1">
            <a:schemeClr val="dk1"/>
          </a:lnRef>
          <a:fillRef idx="1001">
            <a:schemeClr val="lt1"/>
          </a:fillRef>
          <a:effectRef idx="1">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orbel"/>
              <a:ea typeface="+mn-ea"/>
              <a:cs typeface="+mn-cs"/>
            </a:endParaRPr>
          </a:p>
        </p:txBody>
      </p:sp>
      <p:sp>
        <p:nvSpPr>
          <p:cNvPr id="9" name="Rectangle 8">
            <a:extLst>
              <a:ext uri="{FF2B5EF4-FFF2-40B4-BE49-F238E27FC236}">
                <a16:creationId xmlns:a16="http://schemas.microsoft.com/office/drawing/2014/main" id="{79D029E9-D5BE-4953-3C9A-DDBBC141203C}"/>
              </a:ext>
            </a:extLst>
          </p:cNvPr>
          <p:cNvSpPr/>
          <p:nvPr/>
        </p:nvSpPr>
        <p:spPr>
          <a:xfrm>
            <a:off x="4262967" y="3973576"/>
            <a:ext cx="3670300" cy="711200"/>
          </a:xfrm>
          <a:prstGeom prst="rect">
            <a:avLst/>
          </a:prstGeom>
          <a:solidFill>
            <a:schemeClr val="tx1"/>
          </a:solidFill>
        </p:spPr>
        <p:style>
          <a:lnRef idx="1">
            <a:schemeClr val="dk1"/>
          </a:lnRef>
          <a:fillRef idx="3">
            <a:schemeClr val="dk1"/>
          </a:fillRef>
          <a:effectRef idx="2">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r-Latn-RS" sz="2400" b="1" i="0" u="none" strike="noStrike" kern="1200" cap="none" spc="0" normalizeH="0" baseline="0" noProof="0" dirty="0">
                <a:ln>
                  <a:noFill/>
                </a:ln>
                <a:solidFill>
                  <a:prstClr val="white"/>
                </a:solidFill>
                <a:effectLst/>
                <a:uLnTx/>
                <a:uFillTx/>
                <a:latin typeface="Corbel"/>
                <a:ea typeface="+mn-ea"/>
                <a:cs typeface="+mn-cs"/>
              </a:rPr>
              <a:t>ANALIZA TROŠKOVA</a:t>
            </a:r>
            <a:endParaRPr kumimoji="0" lang="en-US" sz="2400" b="1" i="0" u="none" strike="noStrike" kern="1200" cap="none" spc="0" normalizeH="0" baseline="0" noProof="0" dirty="0">
              <a:ln>
                <a:noFill/>
              </a:ln>
              <a:solidFill>
                <a:prstClr val="white"/>
              </a:solidFill>
              <a:effectLst/>
              <a:uLnTx/>
              <a:uFillTx/>
              <a:latin typeface="Corbel"/>
              <a:ea typeface="+mn-ea"/>
              <a:cs typeface="+mn-cs"/>
            </a:endParaRPr>
          </a:p>
        </p:txBody>
      </p:sp>
      <p:sp>
        <p:nvSpPr>
          <p:cNvPr id="10" name="Rectangle 9">
            <a:extLst>
              <a:ext uri="{FF2B5EF4-FFF2-40B4-BE49-F238E27FC236}">
                <a16:creationId xmlns:a16="http://schemas.microsoft.com/office/drawing/2014/main" id="{3551B37E-EBBA-7DD2-B40A-102079456EBA}"/>
              </a:ext>
            </a:extLst>
          </p:cNvPr>
          <p:cNvSpPr/>
          <p:nvPr/>
        </p:nvSpPr>
        <p:spPr>
          <a:xfrm>
            <a:off x="4741333" y="4800600"/>
            <a:ext cx="2806700" cy="4064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r-Latn-RS" sz="2200" b="1" i="0" u="none" strike="noStrike" kern="1200" cap="none" spc="0" normalizeH="0" baseline="0" noProof="0" dirty="0">
                <a:ln>
                  <a:noFill/>
                </a:ln>
                <a:solidFill>
                  <a:prstClr val="black"/>
                </a:solidFill>
                <a:effectLst/>
                <a:uLnTx/>
                <a:uFillTx/>
                <a:latin typeface="Corbel"/>
                <a:ea typeface="+mn-ea"/>
                <a:cs typeface="+mn-cs"/>
              </a:rPr>
              <a:t>Razduživanje</a:t>
            </a:r>
          </a:p>
        </p:txBody>
      </p:sp>
      <p:sp>
        <p:nvSpPr>
          <p:cNvPr id="11" name="Rectangle 10">
            <a:extLst>
              <a:ext uri="{FF2B5EF4-FFF2-40B4-BE49-F238E27FC236}">
                <a16:creationId xmlns:a16="http://schemas.microsoft.com/office/drawing/2014/main" id="{B28F4721-74C9-8408-1BBC-A46C55A3756D}"/>
              </a:ext>
            </a:extLst>
          </p:cNvPr>
          <p:cNvSpPr/>
          <p:nvPr/>
        </p:nvSpPr>
        <p:spPr>
          <a:xfrm>
            <a:off x="4741333" y="5384800"/>
            <a:ext cx="2806700" cy="4064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r-Latn-RS" sz="2200" b="1" i="0" u="none" strike="noStrike" kern="1200" cap="none" spc="0" normalizeH="0" baseline="0" noProof="0" dirty="0">
                <a:ln>
                  <a:noFill/>
                </a:ln>
                <a:solidFill>
                  <a:prstClr val="black"/>
                </a:solidFill>
                <a:effectLst/>
                <a:uLnTx/>
                <a:uFillTx/>
                <a:latin typeface="Corbel"/>
                <a:ea typeface="+mn-ea"/>
                <a:cs typeface="+mn-cs"/>
              </a:rPr>
              <a:t>Finansijski obračun</a:t>
            </a:r>
            <a:endParaRPr kumimoji="0" lang="en-US" sz="2200" b="1" i="0" u="none" strike="noStrike" kern="1200" cap="none" spc="0" normalizeH="0" baseline="0" noProof="0" dirty="0">
              <a:ln>
                <a:noFill/>
              </a:ln>
              <a:solidFill>
                <a:prstClr val="black"/>
              </a:solidFill>
              <a:effectLst/>
              <a:uLnTx/>
              <a:uFillTx/>
              <a:latin typeface="Corbel"/>
              <a:ea typeface="+mn-ea"/>
              <a:cs typeface="+mn-cs"/>
            </a:endParaRPr>
          </a:p>
        </p:txBody>
      </p:sp>
      <p:sp>
        <p:nvSpPr>
          <p:cNvPr id="12" name="Rectangle 11">
            <a:extLst>
              <a:ext uri="{FF2B5EF4-FFF2-40B4-BE49-F238E27FC236}">
                <a16:creationId xmlns:a16="http://schemas.microsoft.com/office/drawing/2014/main" id="{A7B61BE8-6C8C-5075-0E1C-DAC24A2B6FA4}"/>
              </a:ext>
            </a:extLst>
          </p:cNvPr>
          <p:cNvSpPr/>
          <p:nvPr/>
        </p:nvSpPr>
        <p:spPr>
          <a:xfrm>
            <a:off x="4741333" y="5994400"/>
            <a:ext cx="2806700" cy="4064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r-Latn-RS" sz="2200" b="1" i="0" u="none" strike="noStrike" kern="1200" cap="none" spc="0" normalizeH="0" baseline="0" noProof="0" dirty="0">
                <a:ln>
                  <a:noFill/>
                </a:ln>
                <a:solidFill>
                  <a:prstClr val="black"/>
                </a:solidFill>
                <a:effectLst/>
                <a:uLnTx/>
                <a:uFillTx/>
                <a:latin typeface="Corbel"/>
                <a:ea typeface="+mn-ea"/>
                <a:cs typeface="+mn-cs"/>
              </a:rPr>
              <a:t>Analiza i izveštaj</a:t>
            </a:r>
            <a:endParaRPr kumimoji="0" lang="en-US" sz="2200" b="1" i="0" u="none" strike="noStrike" kern="1200" cap="none" spc="0" normalizeH="0" baseline="0" noProof="0" dirty="0">
              <a:ln>
                <a:noFill/>
              </a:ln>
              <a:solidFill>
                <a:prstClr val="black"/>
              </a:solidFill>
              <a:effectLst/>
              <a:uLnTx/>
              <a:uFillTx/>
              <a:latin typeface="Corbel"/>
              <a:ea typeface="+mn-ea"/>
              <a:cs typeface="+mn-cs"/>
            </a:endParaRPr>
          </a:p>
        </p:txBody>
      </p:sp>
      <p:sp>
        <p:nvSpPr>
          <p:cNvPr id="13" name="Rounded Rectangle 33">
            <a:extLst>
              <a:ext uri="{FF2B5EF4-FFF2-40B4-BE49-F238E27FC236}">
                <a16:creationId xmlns:a16="http://schemas.microsoft.com/office/drawing/2014/main" id="{4B3F1ED3-A2D0-9BC8-EA26-D9A0AD51905B}"/>
              </a:ext>
            </a:extLst>
          </p:cNvPr>
          <p:cNvSpPr/>
          <p:nvPr/>
        </p:nvSpPr>
        <p:spPr>
          <a:xfrm>
            <a:off x="8153400" y="1600200"/>
            <a:ext cx="3886200" cy="3048000"/>
          </a:xfrm>
          <a:prstGeom prst="roundRect">
            <a:avLst/>
          </a:prstGeom>
        </p:spPr>
        <p:style>
          <a:lnRef idx="1">
            <a:schemeClr val="dk1"/>
          </a:lnRef>
          <a:fillRef idx="1001">
            <a:schemeClr val="lt1"/>
          </a:fillRef>
          <a:effectRef idx="1">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orbel"/>
              <a:ea typeface="+mn-ea"/>
              <a:cs typeface="+mn-cs"/>
            </a:endParaRPr>
          </a:p>
        </p:txBody>
      </p:sp>
      <p:sp>
        <p:nvSpPr>
          <p:cNvPr id="14" name="Rectangle 13">
            <a:extLst>
              <a:ext uri="{FF2B5EF4-FFF2-40B4-BE49-F238E27FC236}">
                <a16:creationId xmlns:a16="http://schemas.microsoft.com/office/drawing/2014/main" id="{6F515D04-6E7B-F5A5-607C-DEE9C97CC110}"/>
              </a:ext>
            </a:extLst>
          </p:cNvPr>
          <p:cNvSpPr/>
          <p:nvPr/>
        </p:nvSpPr>
        <p:spPr>
          <a:xfrm>
            <a:off x="8263467" y="1955800"/>
            <a:ext cx="3670300" cy="711200"/>
          </a:xfrm>
          <a:prstGeom prst="rect">
            <a:avLst/>
          </a:prstGeom>
          <a:solidFill>
            <a:schemeClr val="tx1"/>
          </a:solidFill>
        </p:spPr>
        <p:style>
          <a:lnRef idx="1">
            <a:schemeClr val="dk1"/>
          </a:lnRef>
          <a:fillRef idx="3">
            <a:schemeClr val="dk1"/>
          </a:fillRef>
          <a:effectRef idx="2">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r-Latn-RS" sz="2400" b="1" i="0" u="none" strike="noStrike" kern="1200" cap="none" spc="0" normalizeH="0" baseline="0" noProof="0" dirty="0">
                <a:ln>
                  <a:noFill/>
                </a:ln>
                <a:solidFill>
                  <a:prstClr val="white"/>
                </a:solidFill>
                <a:effectLst/>
                <a:uLnTx/>
                <a:uFillTx/>
                <a:latin typeface="Corbel"/>
                <a:ea typeface="+mn-ea"/>
                <a:cs typeface="+mn-cs"/>
              </a:rPr>
              <a:t>REDAKCIJSKI PREGLED</a:t>
            </a:r>
            <a:endParaRPr kumimoji="0" lang="en-US" sz="2400" b="1" i="0" u="none" strike="noStrike" kern="1200" cap="none" spc="0" normalizeH="0" baseline="0" noProof="0" dirty="0">
              <a:ln>
                <a:noFill/>
              </a:ln>
              <a:solidFill>
                <a:prstClr val="white"/>
              </a:solidFill>
              <a:effectLst/>
              <a:uLnTx/>
              <a:uFillTx/>
              <a:latin typeface="Corbel"/>
              <a:ea typeface="+mn-ea"/>
              <a:cs typeface="+mn-cs"/>
            </a:endParaRPr>
          </a:p>
        </p:txBody>
      </p:sp>
      <p:sp>
        <p:nvSpPr>
          <p:cNvPr id="15" name="Rectangle 14">
            <a:extLst>
              <a:ext uri="{FF2B5EF4-FFF2-40B4-BE49-F238E27FC236}">
                <a16:creationId xmlns:a16="http://schemas.microsoft.com/office/drawing/2014/main" id="{82FFD331-FA05-9DD2-55E0-92A4EE31FEC1}"/>
              </a:ext>
            </a:extLst>
          </p:cNvPr>
          <p:cNvSpPr/>
          <p:nvPr/>
        </p:nvSpPr>
        <p:spPr>
          <a:xfrm>
            <a:off x="8741833" y="2819400"/>
            <a:ext cx="2806700" cy="4064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r-Latn-RS" sz="2200" b="1" i="0" u="none" strike="noStrike" kern="1200" cap="none" spc="0" normalizeH="0" baseline="0" noProof="0" dirty="0">
                <a:ln>
                  <a:noFill/>
                </a:ln>
                <a:solidFill>
                  <a:prstClr val="black"/>
                </a:solidFill>
                <a:effectLst/>
                <a:uLnTx/>
                <a:uFillTx/>
                <a:latin typeface="Corbel"/>
                <a:ea typeface="+mn-ea"/>
                <a:cs typeface="+mn-cs"/>
              </a:rPr>
              <a:t>Usvajanje</a:t>
            </a:r>
          </a:p>
        </p:txBody>
      </p:sp>
      <p:sp>
        <p:nvSpPr>
          <p:cNvPr id="16" name="Rectangle 15">
            <a:extLst>
              <a:ext uri="{FF2B5EF4-FFF2-40B4-BE49-F238E27FC236}">
                <a16:creationId xmlns:a16="http://schemas.microsoft.com/office/drawing/2014/main" id="{67F73589-E955-368C-8F30-B1081ECA744F}"/>
              </a:ext>
            </a:extLst>
          </p:cNvPr>
          <p:cNvSpPr/>
          <p:nvPr/>
        </p:nvSpPr>
        <p:spPr>
          <a:xfrm>
            <a:off x="8741833" y="3403600"/>
            <a:ext cx="2806700" cy="4064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r-Latn-RS" sz="2200" b="1" i="0" u="none" strike="noStrike" kern="1200" cap="none" spc="0" normalizeH="0" baseline="0" noProof="0" dirty="0">
                <a:ln>
                  <a:noFill/>
                </a:ln>
                <a:solidFill>
                  <a:prstClr val="black"/>
                </a:solidFill>
                <a:effectLst/>
                <a:uLnTx/>
                <a:uFillTx/>
                <a:latin typeface="Corbel"/>
                <a:ea typeface="+mn-ea"/>
                <a:cs typeface="+mn-cs"/>
              </a:rPr>
              <a:t>Koordinacija pgm.</a:t>
            </a:r>
            <a:endParaRPr kumimoji="0" lang="en-US" sz="2200" b="1" i="0" u="none" strike="noStrike" kern="1200" cap="none" spc="0" normalizeH="0" baseline="0" noProof="0" dirty="0">
              <a:ln>
                <a:noFill/>
              </a:ln>
              <a:solidFill>
                <a:prstClr val="black"/>
              </a:solidFill>
              <a:effectLst/>
              <a:uLnTx/>
              <a:uFillTx/>
              <a:latin typeface="Corbel"/>
              <a:ea typeface="+mn-ea"/>
              <a:cs typeface="+mn-cs"/>
            </a:endParaRPr>
          </a:p>
        </p:txBody>
      </p:sp>
      <p:sp>
        <p:nvSpPr>
          <p:cNvPr id="17" name="Rectangle 16">
            <a:extLst>
              <a:ext uri="{FF2B5EF4-FFF2-40B4-BE49-F238E27FC236}">
                <a16:creationId xmlns:a16="http://schemas.microsoft.com/office/drawing/2014/main" id="{ACF69E5D-6FC8-02F7-630C-08AC842C7173}"/>
              </a:ext>
            </a:extLst>
          </p:cNvPr>
          <p:cNvSpPr/>
          <p:nvPr/>
        </p:nvSpPr>
        <p:spPr>
          <a:xfrm>
            <a:off x="8741833" y="4013200"/>
            <a:ext cx="2806700" cy="4064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r-Latn-RS" sz="2200" b="1" i="0" u="none" strike="noStrike" kern="1200" cap="none" spc="0" normalizeH="0" baseline="0" noProof="0" dirty="0">
                <a:ln>
                  <a:noFill/>
                </a:ln>
                <a:solidFill>
                  <a:prstClr val="black"/>
                </a:solidFill>
                <a:effectLst/>
                <a:uLnTx/>
                <a:uFillTx/>
                <a:latin typeface="Corbel"/>
                <a:ea typeface="+mn-ea"/>
                <a:cs typeface="+mn-cs"/>
              </a:rPr>
              <a:t>Emitovanje</a:t>
            </a:r>
            <a:endParaRPr kumimoji="0" lang="en-US" sz="2200" b="1" i="0" u="none" strike="noStrike" kern="1200" cap="none" spc="0" normalizeH="0" baseline="0" noProof="0" dirty="0">
              <a:ln>
                <a:noFill/>
              </a:ln>
              <a:solidFill>
                <a:prstClr val="black"/>
              </a:solidFill>
              <a:effectLst/>
              <a:uLnTx/>
              <a:uFillTx/>
              <a:latin typeface="Corbel"/>
              <a:ea typeface="+mn-ea"/>
              <a:cs typeface="+mn-cs"/>
            </a:endParaRPr>
          </a:p>
        </p:txBody>
      </p:sp>
      <p:sp>
        <p:nvSpPr>
          <p:cNvPr id="20" name="Rectangle 19">
            <a:extLst>
              <a:ext uri="{FF2B5EF4-FFF2-40B4-BE49-F238E27FC236}">
                <a16:creationId xmlns:a16="http://schemas.microsoft.com/office/drawing/2014/main" id="{DA7D19DE-4E2C-80A2-BC2A-68C2E4192085}"/>
              </a:ext>
            </a:extLst>
          </p:cNvPr>
          <p:cNvSpPr/>
          <p:nvPr/>
        </p:nvSpPr>
        <p:spPr>
          <a:xfrm>
            <a:off x="721783" y="4038600"/>
            <a:ext cx="2806700" cy="4064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sr-Latn-RS" sz="2200" b="1" i="0" u="none" strike="noStrike" kern="1200" cap="none" spc="0" normalizeH="0" baseline="0" noProof="0" dirty="0">
                <a:ln>
                  <a:noFill/>
                </a:ln>
                <a:solidFill>
                  <a:prstClr val="black"/>
                </a:solidFill>
                <a:effectLst/>
                <a:uLnTx/>
                <a:uFillTx/>
                <a:latin typeface="Corbel"/>
                <a:ea typeface="+mn-ea"/>
                <a:cs typeface="+mn-cs"/>
              </a:rPr>
              <a:t>Kolor korekcija</a:t>
            </a:r>
            <a:endParaRPr kumimoji="0" lang="en-US" sz="2200" b="1" i="0" u="none" strike="noStrike" kern="1200" cap="none" spc="0" normalizeH="0" baseline="0" noProof="0" dirty="0">
              <a:ln>
                <a:noFill/>
              </a:ln>
              <a:solidFill>
                <a:prstClr val="black"/>
              </a:solidFill>
              <a:effectLst/>
              <a:uLnTx/>
              <a:uFillTx/>
              <a:latin typeface="Corbel"/>
              <a:ea typeface="+mn-ea"/>
              <a:cs typeface="+mn-cs"/>
            </a:endParaRPr>
          </a:p>
        </p:txBody>
      </p:sp>
    </p:spTree>
    <p:extLst>
      <p:ext uri="{BB962C8B-B14F-4D97-AF65-F5344CB8AC3E}">
        <p14:creationId xmlns:p14="http://schemas.microsoft.com/office/powerpoint/2010/main" val="416026194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1)">
                                      <p:cBhvr>
                                        <p:cTn id="7" dur="2000"/>
                                        <p:tgtEl>
                                          <p:spTgt spid="4"/>
                                        </p:tgtEl>
                                      </p:cBhvr>
                                    </p:animEffect>
                                  </p:childTnLst>
                                </p:cTn>
                              </p:par>
                            </p:childTnLst>
                          </p:cTn>
                        </p:par>
                        <p:par>
                          <p:cTn id="8" fill="hold">
                            <p:stCondLst>
                              <p:cond delay="2000"/>
                            </p:stCondLst>
                            <p:childTnLst>
                              <p:par>
                                <p:cTn id="9" presetID="42"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3000"/>
                            </p:stCondLst>
                            <p:childTnLst>
                              <p:par>
                                <p:cTn id="15" presetID="21" presetClass="entr" presetSubtype="1" fill="hold" grpId="0" nodeType="after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wheel(1)">
                                      <p:cBhvr>
                                        <p:cTn id="17" dur="2000"/>
                                        <p:tgtEl>
                                          <p:spTgt spid="13"/>
                                        </p:tgtEl>
                                      </p:cBhvr>
                                    </p:animEffect>
                                  </p:childTnLst>
                                </p:cTn>
                              </p:par>
                            </p:childTnLst>
                          </p:cTn>
                        </p:par>
                        <p:par>
                          <p:cTn id="18" fill="hold">
                            <p:stCondLst>
                              <p:cond delay="5000"/>
                            </p:stCondLst>
                            <p:childTnLst>
                              <p:par>
                                <p:cTn id="19" presetID="42" presetClass="entr" presetSubtype="0" fill="hold" grpId="0" nodeType="after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1000" fill="hold"/>
                                        <p:tgtEl>
                                          <p:spTgt spid="14"/>
                                        </p:tgtEl>
                                        <p:attrNameLst>
                                          <p:attrName>ppt_y</p:attrName>
                                        </p:attrNameLst>
                                      </p:cBhvr>
                                      <p:tavLst>
                                        <p:tav tm="0">
                                          <p:val>
                                            <p:strVal val="#ppt_y+.1"/>
                                          </p:val>
                                        </p:tav>
                                        <p:tav tm="100000">
                                          <p:val>
                                            <p:strVal val="#ppt_y"/>
                                          </p:val>
                                        </p:tav>
                                      </p:tavLst>
                                    </p:anim>
                                  </p:childTnLst>
                                </p:cTn>
                              </p:par>
                            </p:childTnLst>
                          </p:cTn>
                        </p:par>
                        <p:par>
                          <p:cTn id="24" fill="hold">
                            <p:stCondLst>
                              <p:cond delay="6000"/>
                            </p:stCondLst>
                            <p:childTnLst>
                              <p:par>
                                <p:cTn id="25" presetID="21" presetClass="entr" presetSubtype="1" fill="hold" grpId="0" nodeType="after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heel(1)">
                                      <p:cBhvr>
                                        <p:cTn id="27" dur="2000"/>
                                        <p:tgtEl>
                                          <p:spTgt spid="8"/>
                                        </p:tgtEl>
                                      </p:cBhvr>
                                    </p:animEffect>
                                  </p:childTnLst>
                                </p:cTn>
                              </p:par>
                            </p:childTnLst>
                          </p:cTn>
                        </p:par>
                        <p:par>
                          <p:cTn id="28" fill="hold">
                            <p:stCondLst>
                              <p:cond delay="8000"/>
                            </p:stCondLst>
                            <p:childTnLst>
                              <p:par>
                                <p:cTn id="29" presetID="42"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1000"/>
                                        <p:tgtEl>
                                          <p:spTgt spid="9"/>
                                        </p:tgtEl>
                                      </p:cBhvr>
                                    </p:animEffect>
                                    <p:anim calcmode="lin" valueType="num">
                                      <p:cBhvr>
                                        <p:cTn id="32" dur="1000" fill="hold"/>
                                        <p:tgtEl>
                                          <p:spTgt spid="9"/>
                                        </p:tgtEl>
                                        <p:attrNameLst>
                                          <p:attrName>ppt_x</p:attrName>
                                        </p:attrNameLst>
                                      </p:cBhvr>
                                      <p:tavLst>
                                        <p:tav tm="0">
                                          <p:val>
                                            <p:strVal val="#ppt_x"/>
                                          </p:val>
                                        </p:tav>
                                        <p:tav tm="100000">
                                          <p:val>
                                            <p:strVal val="#ppt_x"/>
                                          </p:val>
                                        </p:tav>
                                      </p:tavLst>
                                    </p:anim>
                                    <p:anim calcmode="lin" valueType="num">
                                      <p:cBhvr>
                                        <p:cTn id="3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grpId="0" nodeType="clickEffect">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animEffect transition="in" filter="fade">
                                      <p:cBhvr>
                                        <p:cTn id="40" dur="500"/>
                                        <p:tgtEl>
                                          <p:spTgt spid="6"/>
                                        </p:tgtEl>
                                      </p:cBhvr>
                                    </p:animEffect>
                                  </p:childTnLst>
                                </p:cTn>
                              </p:par>
                            </p:childTnLst>
                          </p:cTn>
                        </p:par>
                      </p:childTnLst>
                    </p:cTn>
                  </p:par>
                  <p:par>
                    <p:cTn id="41" fill="hold">
                      <p:stCondLst>
                        <p:cond delay="indefinite"/>
                      </p:stCondLst>
                      <p:childTnLst>
                        <p:par>
                          <p:cTn id="42" fill="hold">
                            <p:stCondLst>
                              <p:cond delay="0"/>
                            </p:stCondLst>
                            <p:childTnLst>
                              <p:par>
                                <p:cTn id="43" presetID="53" presetClass="entr" presetSubtype="16" fill="hold" grpId="0" nodeType="clickEffect">
                                  <p:stCondLst>
                                    <p:cond delay="0"/>
                                  </p:stCondLst>
                                  <p:childTnLst>
                                    <p:set>
                                      <p:cBhvr>
                                        <p:cTn id="44" dur="1" fill="hold">
                                          <p:stCondLst>
                                            <p:cond delay="0"/>
                                          </p:stCondLst>
                                        </p:cTn>
                                        <p:tgtEl>
                                          <p:spTgt spid="7"/>
                                        </p:tgtEl>
                                        <p:attrNameLst>
                                          <p:attrName>style.visibility</p:attrName>
                                        </p:attrNameLst>
                                      </p:cBhvr>
                                      <p:to>
                                        <p:strVal val="visible"/>
                                      </p:to>
                                    </p:set>
                                    <p:anim calcmode="lin" valueType="num">
                                      <p:cBhvr>
                                        <p:cTn id="45" dur="500" fill="hold"/>
                                        <p:tgtEl>
                                          <p:spTgt spid="7"/>
                                        </p:tgtEl>
                                        <p:attrNameLst>
                                          <p:attrName>ppt_w</p:attrName>
                                        </p:attrNameLst>
                                      </p:cBhvr>
                                      <p:tavLst>
                                        <p:tav tm="0">
                                          <p:val>
                                            <p:fltVal val="0"/>
                                          </p:val>
                                        </p:tav>
                                        <p:tav tm="100000">
                                          <p:val>
                                            <p:strVal val="#ppt_w"/>
                                          </p:val>
                                        </p:tav>
                                      </p:tavLst>
                                    </p:anim>
                                    <p:anim calcmode="lin" valueType="num">
                                      <p:cBhvr>
                                        <p:cTn id="46" dur="500" fill="hold"/>
                                        <p:tgtEl>
                                          <p:spTgt spid="7"/>
                                        </p:tgtEl>
                                        <p:attrNameLst>
                                          <p:attrName>ppt_h</p:attrName>
                                        </p:attrNameLst>
                                      </p:cBhvr>
                                      <p:tavLst>
                                        <p:tav tm="0">
                                          <p:val>
                                            <p:fltVal val="0"/>
                                          </p:val>
                                        </p:tav>
                                        <p:tav tm="100000">
                                          <p:val>
                                            <p:strVal val="#ppt_h"/>
                                          </p:val>
                                        </p:tav>
                                      </p:tavLst>
                                    </p:anim>
                                    <p:animEffect transition="in" filter="fade">
                                      <p:cBhvr>
                                        <p:cTn id="47" dur="500"/>
                                        <p:tgtEl>
                                          <p:spTgt spid="7"/>
                                        </p:tgtEl>
                                      </p:cBhvr>
                                    </p:animEffect>
                                  </p:childTnLst>
                                </p:cTn>
                              </p:par>
                            </p:childTnLst>
                          </p:cTn>
                        </p:par>
                      </p:childTnLst>
                    </p:cTn>
                  </p:par>
                  <p:par>
                    <p:cTn id="48" fill="hold">
                      <p:stCondLst>
                        <p:cond delay="indefinite"/>
                      </p:stCondLst>
                      <p:childTnLst>
                        <p:par>
                          <p:cTn id="49" fill="hold">
                            <p:stCondLst>
                              <p:cond delay="0"/>
                            </p:stCondLst>
                            <p:childTnLst>
                              <p:par>
                                <p:cTn id="50" presetID="53" presetClass="entr" presetSubtype="16" fill="hold" grpId="0" nodeType="clickEffect">
                                  <p:stCondLst>
                                    <p:cond delay="0"/>
                                  </p:stCondLst>
                                  <p:childTnLst>
                                    <p:set>
                                      <p:cBhvr>
                                        <p:cTn id="51" dur="1" fill="hold">
                                          <p:stCondLst>
                                            <p:cond delay="0"/>
                                          </p:stCondLst>
                                        </p:cTn>
                                        <p:tgtEl>
                                          <p:spTgt spid="20"/>
                                        </p:tgtEl>
                                        <p:attrNameLst>
                                          <p:attrName>style.visibility</p:attrName>
                                        </p:attrNameLst>
                                      </p:cBhvr>
                                      <p:to>
                                        <p:strVal val="visible"/>
                                      </p:to>
                                    </p:set>
                                    <p:anim calcmode="lin" valueType="num">
                                      <p:cBhvr>
                                        <p:cTn id="52" dur="500" fill="hold"/>
                                        <p:tgtEl>
                                          <p:spTgt spid="20"/>
                                        </p:tgtEl>
                                        <p:attrNameLst>
                                          <p:attrName>ppt_w</p:attrName>
                                        </p:attrNameLst>
                                      </p:cBhvr>
                                      <p:tavLst>
                                        <p:tav tm="0">
                                          <p:val>
                                            <p:fltVal val="0"/>
                                          </p:val>
                                        </p:tav>
                                        <p:tav tm="100000">
                                          <p:val>
                                            <p:strVal val="#ppt_w"/>
                                          </p:val>
                                        </p:tav>
                                      </p:tavLst>
                                    </p:anim>
                                    <p:anim calcmode="lin" valueType="num">
                                      <p:cBhvr>
                                        <p:cTn id="53" dur="500" fill="hold"/>
                                        <p:tgtEl>
                                          <p:spTgt spid="20"/>
                                        </p:tgtEl>
                                        <p:attrNameLst>
                                          <p:attrName>ppt_h</p:attrName>
                                        </p:attrNameLst>
                                      </p:cBhvr>
                                      <p:tavLst>
                                        <p:tav tm="0">
                                          <p:val>
                                            <p:fltVal val="0"/>
                                          </p:val>
                                        </p:tav>
                                        <p:tav tm="100000">
                                          <p:val>
                                            <p:strVal val="#ppt_h"/>
                                          </p:val>
                                        </p:tav>
                                      </p:tavLst>
                                    </p:anim>
                                    <p:animEffect transition="in" filter="fade">
                                      <p:cBhvr>
                                        <p:cTn id="54" dur="500"/>
                                        <p:tgtEl>
                                          <p:spTgt spid="20"/>
                                        </p:tgtEl>
                                      </p:cBhvr>
                                    </p:animEffect>
                                  </p:childTnLst>
                                </p:cTn>
                              </p:par>
                            </p:childTnLst>
                          </p:cTn>
                        </p:par>
                      </p:childTnLst>
                    </p:cTn>
                  </p:par>
                  <p:par>
                    <p:cTn id="55" fill="hold">
                      <p:stCondLst>
                        <p:cond delay="indefinite"/>
                      </p:stCondLst>
                      <p:childTnLst>
                        <p:par>
                          <p:cTn id="56" fill="hold">
                            <p:stCondLst>
                              <p:cond delay="0"/>
                            </p:stCondLst>
                            <p:childTnLst>
                              <p:par>
                                <p:cTn id="57" presetID="53" presetClass="entr" presetSubtype="16" fill="hold" grpId="0" nodeType="clickEffect">
                                  <p:stCondLst>
                                    <p:cond delay="0"/>
                                  </p:stCondLst>
                                  <p:childTnLst>
                                    <p:set>
                                      <p:cBhvr>
                                        <p:cTn id="58" dur="1" fill="hold">
                                          <p:stCondLst>
                                            <p:cond delay="0"/>
                                          </p:stCondLst>
                                        </p:cTn>
                                        <p:tgtEl>
                                          <p:spTgt spid="15"/>
                                        </p:tgtEl>
                                        <p:attrNameLst>
                                          <p:attrName>style.visibility</p:attrName>
                                        </p:attrNameLst>
                                      </p:cBhvr>
                                      <p:to>
                                        <p:strVal val="visible"/>
                                      </p:to>
                                    </p:set>
                                    <p:anim calcmode="lin" valueType="num">
                                      <p:cBhvr>
                                        <p:cTn id="59" dur="500" fill="hold"/>
                                        <p:tgtEl>
                                          <p:spTgt spid="15"/>
                                        </p:tgtEl>
                                        <p:attrNameLst>
                                          <p:attrName>ppt_w</p:attrName>
                                        </p:attrNameLst>
                                      </p:cBhvr>
                                      <p:tavLst>
                                        <p:tav tm="0">
                                          <p:val>
                                            <p:fltVal val="0"/>
                                          </p:val>
                                        </p:tav>
                                        <p:tav tm="100000">
                                          <p:val>
                                            <p:strVal val="#ppt_w"/>
                                          </p:val>
                                        </p:tav>
                                      </p:tavLst>
                                    </p:anim>
                                    <p:anim calcmode="lin" valueType="num">
                                      <p:cBhvr>
                                        <p:cTn id="60" dur="500" fill="hold"/>
                                        <p:tgtEl>
                                          <p:spTgt spid="15"/>
                                        </p:tgtEl>
                                        <p:attrNameLst>
                                          <p:attrName>ppt_h</p:attrName>
                                        </p:attrNameLst>
                                      </p:cBhvr>
                                      <p:tavLst>
                                        <p:tav tm="0">
                                          <p:val>
                                            <p:fltVal val="0"/>
                                          </p:val>
                                        </p:tav>
                                        <p:tav tm="100000">
                                          <p:val>
                                            <p:strVal val="#ppt_h"/>
                                          </p:val>
                                        </p:tav>
                                      </p:tavLst>
                                    </p:anim>
                                    <p:animEffect transition="in" filter="fade">
                                      <p:cBhvr>
                                        <p:cTn id="61" dur="500"/>
                                        <p:tgtEl>
                                          <p:spTgt spid="15"/>
                                        </p:tgtEl>
                                      </p:cBhvr>
                                    </p:animEffect>
                                  </p:childTnLst>
                                </p:cTn>
                              </p:par>
                            </p:childTnLst>
                          </p:cTn>
                        </p:par>
                      </p:childTnLst>
                    </p:cTn>
                  </p:par>
                  <p:par>
                    <p:cTn id="62" fill="hold">
                      <p:stCondLst>
                        <p:cond delay="indefinite"/>
                      </p:stCondLst>
                      <p:childTnLst>
                        <p:par>
                          <p:cTn id="63" fill="hold">
                            <p:stCondLst>
                              <p:cond delay="0"/>
                            </p:stCondLst>
                            <p:childTnLst>
                              <p:par>
                                <p:cTn id="64" presetID="53" presetClass="entr" presetSubtype="16" fill="hold" grpId="0" nodeType="clickEffect">
                                  <p:stCondLst>
                                    <p:cond delay="0"/>
                                  </p:stCondLst>
                                  <p:childTnLst>
                                    <p:set>
                                      <p:cBhvr>
                                        <p:cTn id="65" dur="1" fill="hold">
                                          <p:stCondLst>
                                            <p:cond delay="0"/>
                                          </p:stCondLst>
                                        </p:cTn>
                                        <p:tgtEl>
                                          <p:spTgt spid="16"/>
                                        </p:tgtEl>
                                        <p:attrNameLst>
                                          <p:attrName>style.visibility</p:attrName>
                                        </p:attrNameLst>
                                      </p:cBhvr>
                                      <p:to>
                                        <p:strVal val="visible"/>
                                      </p:to>
                                    </p:set>
                                    <p:anim calcmode="lin" valueType="num">
                                      <p:cBhvr>
                                        <p:cTn id="66" dur="500" fill="hold"/>
                                        <p:tgtEl>
                                          <p:spTgt spid="16"/>
                                        </p:tgtEl>
                                        <p:attrNameLst>
                                          <p:attrName>ppt_w</p:attrName>
                                        </p:attrNameLst>
                                      </p:cBhvr>
                                      <p:tavLst>
                                        <p:tav tm="0">
                                          <p:val>
                                            <p:fltVal val="0"/>
                                          </p:val>
                                        </p:tav>
                                        <p:tav tm="100000">
                                          <p:val>
                                            <p:strVal val="#ppt_w"/>
                                          </p:val>
                                        </p:tav>
                                      </p:tavLst>
                                    </p:anim>
                                    <p:anim calcmode="lin" valueType="num">
                                      <p:cBhvr>
                                        <p:cTn id="67" dur="500" fill="hold"/>
                                        <p:tgtEl>
                                          <p:spTgt spid="16"/>
                                        </p:tgtEl>
                                        <p:attrNameLst>
                                          <p:attrName>ppt_h</p:attrName>
                                        </p:attrNameLst>
                                      </p:cBhvr>
                                      <p:tavLst>
                                        <p:tav tm="0">
                                          <p:val>
                                            <p:fltVal val="0"/>
                                          </p:val>
                                        </p:tav>
                                        <p:tav tm="100000">
                                          <p:val>
                                            <p:strVal val="#ppt_h"/>
                                          </p:val>
                                        </p:tav>
                                      </p:tavLst>
                                    </p:anim>
                                    <p:animEffect transition="in" filter="fade">
                                      <p:cBhvr>
                                        <p:cTn id="68" dur="500"/>
                                        <p:tgtEl>
                                          <p:spTgt spid="16"/>
                                        </p:tgtEl>
                                      </p:cBhvr>
                                    </p:animEffect>
                                  </p:childTnLst>
                                </p:cTn>
                              </p:par>
                            </p:childTnLst>
                          </p:cTn>
                        </p:par>
                      </p:childTnLst>
                    </p:cTn>
                  </p:par>
                  <p:par>
                    <p:cTn id="69" fill="hold">
                      <p:stCondLst>
                        <p:cond delay="indefinite"/>
                      </p:stCondLst>
                      <p:childTnLst>
                        <p:par>
                          <p:cTn id="70" fill="hold">
                            <p:stCondLst>
                              <p:cond delay="0"/>
                            </p:stCondLst>
                            <p:childTnLst>
                              <p:par>
                                <p:cTn id="71" presetID="53" presetClass="entr" presetSubtype="16" fill="hold" grpId="0" nodeType="clickEffect">
                                  <p:stCondLst>
                                    <p:cond delay="0"/>
                                  </p:stCondLst>
                                  <p:childTnLst>
                                    <p:set>
                                      <p:cBhvr>
                                        <p:cTn id="72" dur="1" fill="hold">
                                          <p:stCondLst>
                                            <p:cond delay="0"/>
                                          </p:stCondLst>
                                        </p:cTn>
                                        <p:tgtEl>
                                          <p:spTgt spid="17"/>
                                        </p:tgtEl>
                                        <p:attrNameLst>
                                          <p:attrName>style.visibility</p:attrName>
                                        </p:attrNameLst>
                                      </p:cBhvr>
                                      <p:to>
                                        <p:strVal val="visible"/>
                                      </p:to>
                                    </p:set>
                                    <p:anim calcmode="lin" valueType="num">
                                      <p:cBhvr>
                                        <p:cTn id="73" dur="500" fill="hold"/>
                                        <p:tgtEl>
                                          <p:spTgt spid="17"/>
                                        </p:tgtEl>
                                        <p:attrNameLst>
                                          <p:attrName>ppt_w</p:attrName>
                                        </p:attrNameLst>
                                      </p:cBhvr>
                                      <p:tavLst>
                                        <p:tav tm="0">
                                          <p:val>
                                            <p:fltVal val="0"/>
                                          </p:val>
                                        </p:tav>
                                        <p:tav tm="100000">
                                          <p:val>
                                            <p:strVal val="#ppt_w"/>
                                          </p:val>
                                        </p:tav>
                                      </p:tavLst>
                                    </p:anim>
                                    <p:anim calcmode="lin" valueType="num">
                                      <p:cBhvr>
                                        <p:cTn id="74" dur="500" fill="hold"/>
                                        <p:tgtEl>
                                          <p:spTgt spid="17"/>
                                        </p:tgtEl>
                                        <p:attrNameLst>
                                          <p:attrName>ppt_h</p:attrName>
                                        </p:attrNameLst>
                                      </p:cBhvr>
                                      <p:tavLst>
                                        <p:tav tm="0">
                                          <p:val>
                                            <p:fltVal val="0"/>
                                          </p:val>
                                        </p:tav>
                                        <p:tav tm="100000">
                                          <p:val>
                                            <p:strVal val="#ppt_h"/>
                                          </p:val>
                                        </p:tav>
                                      </p:tavLst>
                                    </p:anim>
                                    <p:animEffect transition="in" filter="fade">
                                      <p:cBhvr>
                                        <p:cTn id="75" dur="500"/>
                                        <p:tgtEl>
                                          <p:spTgt spid="17"/>
                                        </p:tgtEl>
                                      </p:cBhvr>
                                    </p:animEffect>
                                  </p:childTnLst>
                                </p:cTn>
                              </p:par>
                            </p:childTnLst>
                          </p:cTn>
                        </p:par>
                      </p:childTnLst>
                    </p:cTn>
                  </p:par>
                  <p:par>
                    <p:cTn id="76" fill="hold">
                      <p:stCondLst>
                        <p:cond delay="indefinite"/>
                      </p:stCondLst>
                      <p:childTnLst>
                        <p:par>
                          <p:cTn id="77" fill="hold">
                            <p:stCondLst>
                              <p:cond delay="0"/>
                            </p:stCondLst>
                            <p:childTnLst>
                              <p:par>
                                <p:cTn id="78" presetID="53" presetClass="entr" presetSubtype="16" fill="hold" grpId="0" nodeType="clickEffect">
                                  <p:stCondLst>
                                    <p:cond delay="0"/>
                                  </p:stCondLst>
                                  <p:childTnLst>
                                    <p:set>
                                      <p:cBhvr>
                                        <p:cTn id="79" dur="1" fill="hold">
                                          <p:stCondLst>
                                            <p:cond delay="0"/>
                                          </p:stCondLst>
                                        </p:cTn>
                                        <p:tgtEl>
                                          <p:spTgt spid="10"/>
                                        </p:tgtEl>
                                        <p:attrNameLst>
                                          <p:attrName>style.visibility</p:attrName>
                                        </p:attrNameLst>
                                      </p:cBhvr>
                                      <p:to>
                                        <p:strVal val="visible"/>
                                      </p:to>
                                    </p:set>
                                    <p:anim calcmode="lin" valueType="num">
                                      <p:cBhvr>
                                        <p:cTn id="80" dur="500" fill="hold"/>
                                        <p:tgtEl>
                                          <p:spTgt spid="10"/>
                                        </p:tgtEl>
                                        <p:attrNameLst>
                                          <p:attrName>ppt_w</p:attrName>
                                        </p:attrNameLst>
                                      </p:cBhvr>
                                      <p:tavLst>
                                        <p:tav tm="0">
                                          <p:val>
                                            <p:fltVal val="0"/>
                                          </p:val>
                                        </p:tav>
                                        <p:tav tm="100000">
                                          <p:val>
                                            <p:strVal val="#ppt_w"/>
                                          </p:val>
                                        </p:tav>
                                      </p:tavLst>
                                    </p:anim>
                                    <p:anim calcmode="lin" valueType="num">
                                      <p:cBhvr>
                                        <p:cTn id="81" dur="500" fill="hold"/>
                                        <p:tgtEl>
                                          <p:spTgt spid="10"/>
                                        </p:tgtEl>
                                        <p:attrNameLst>
                                          <p:attrName>ppt_h</p:attrName>
                                        </p:attrNameLst>
                                      </p:cBhvr>
                                      <p:tavLst>
                                        <p:tav tm="0">
                                          <p:val>
                                            <p:fltVal val="0"/>
                                          </p:val>
                                        </p:tav>
                                        <p:tav tm="100000">
                                          <p:val>
                                            <p:strVal val="#ppt_h"/>
                                          </p:val>
                                        </p:tav>
                                      </p:tavLst>
                                    </p:anim>
                                    <p:animEffect transition="in" filter="fade">
                                      <p:cBhvr>
                                        <p:cTn id="82" dur="500"/>
                                        <p:tgtEl>
                                          <p:spTgt spid="10"/>
                                        </p:tgtEl>
                                      </p:cBhvr>
                                    </p:animEffect>
                                  </p:childTnLst>
                                </p:cTn>
                              </p:par>
                            </p:childTnLst>
                          </p:cTn>
                        </p:par>
                      </p:childTnLst>
                    </p:cTn>
                  </p:par>
                  <p:par>
                    <p:cTn id="83" fill="hold">
                      <p:stCondLst>
                        <p:cond delay="indefinite"/>
                      </p:stCondLst>
                      <p:childTnLst>
                        <p:par>
                          <p:cTn id="84" fill="hold">
                            <p:stCondLst>
                              <p:cond delay="0"/>
                            </p:stCondLst>
                            <p:childTnLst>
                              <p:par>
                                <p:cTn id="85" presetID="53" presetClass="entr" presetSubtype="16" fill="hold" grpId="0" nodeType="clickEffect">
                                  <p:stCondLst>
                                    <p:cond delay="0"/>
                                  </p:stCondLst>
                                  <p:childTnLst>
                                    <p:set>
                                      <p:cBhvr>
                                        <p:cTn id="86" dur="1" fill="hold">
                                          <p:stCondLst>
                                            <p:cond delay="0"/>
                                          </p:stCondLst>
                                        </p:cTn>
                                        <p:tgtEl>
                                          <p:spTgt spid="11"/>
                                        </p:tgtEl>
                                        <p:attrNameLst>
                                          <p:attrName>style.visibility</p:attrName>
                                        </p:attrNameLst>
                                      </p:cBhvr>
                                      <p:to>
                                        <p:strVal val="visible"/>
                                      </p:to>
                                    </p:set>
                                    <p:anim calcmode="lin" valueType="num">
                                      <p:cBhvr>
                                        <p:cTn id="87" dur="500" fill="hold"/>
                                        <p:tgtEl>
                                          <p:spTgt spid="11"/>
                                        </p:tgtEl>
                                        <p:attrNameLst>
                                          <p:attrName>ppt_w</p:attrName>
                                        </p:attrNameLst>
                                      </p:cBhvr>
                                      <p:tavLst>
                                        <p:tav tm="0">
                                          <p:val>
                                            <p:fltVal val="0"/>
                                          </p:val>
                                        </p:tav>
                                        <p:tav tm="100000">
                                          <p:val>
                                            <p:strVal val="#ppt_w"/>
                                          </p:val>
                                        </p:tav>
                                      </p:tavLst>
                                    </p:anim>
                                    <p:anim calcmode="lin" valueType="num">
                                      <p:cBhvr>
                                        <p:cTn id="88" dur="500" fill="hold"/>
                                        <p:tgtEl>
                                          <p:spTgt spid="11"/>
                                        </p:tgtEl>
                                        <p:attrNameLst>
                                          <p:attrName>ppt_h</p:attrName>
                                        </p:attrNameLst>
                                      </p:cBhvr>
                                      <p:tavLst>
                                        <p:tav tm="0">
                                          <p:val>
                                            <p:fltVal val="0"/>
                                          </p:val>
                                        </p:tav>
                                        <p:tav tm="100000">
                                          <p:val>
                                            <p:strVal val="#ppt_h"/>
                                          </p:val>
                                        </p:tav>
                                      </p:tavLst>
                                    </p:anim>
                                    <p:animEffect transition="in" filter="fade">
                                      <p:cBhvr>
                                        <p:cTn id="89" dur="500"/>
                                        <p:tgtEl>
                                          <p:spTgt spid="11"/>
                                        </p:tgtEl>
                                      </p:cBhvr>
                                    </p:animEffect>
                                  </p:childTnLst>
                                </p:cTn>
                              </p:par>
                            </p:childTnLst>
                          </p:cTn>
                        </p:par>
                      </p:childTnLst>
                    </p:cTn>
                  </p:par>
                  <p:par>
                    <p:cTn id="90" fill="hold">
                      <p:stCondLst>
                        <p:cond delay="indefinite"/>
                      </p:stCondLst>
                      <p:childTnLst>
                        <p:par>
                          <p:cTn id="91" fill="hold">
                            <p:stCondLst>
                              <p:cond delay="0"/>
                            </p:stCondLst>
                            <p:childTnLst>
                              <p:par>
                                <p:cTn id="92" presetID="53" presetClass="entr" presetSubtype="16" fill="hold" grpId="0" nodeType="clickEffect">
                                  <p:stCondLst>
                                    <p:cond delay="0"/>
                                  </p:stCondLst>
                                  <p:childTnLst>
                                    <p:set>
                                      <p:cBhvr>
                                        <p:cTn id="93" dur="1" fill="hold">
                                          <p:stCondLst>
                                            <p:cond delay="0"/>
                                          </p:stCondLst>
                                        </p:cTn>
                                        <p:tgtEl>
                                          <p:spTgt spid="12"/>
                                        </p:tgtEl>
                                        <p:attrNameLst>
                                          <p:attrName>style.visibility</p:attrName>
                                        </p:attrNameLst>
                                      </p:cBhvr>
                                      <p:to>
                                        <p:strVal val="visible"/>
                                      </p:to>
                                    </p:set>
                                    <p:anim calcmode="lin" valueType="num">
                                      <p:cBhvr>
                                        <p:cTn id="94" dur="500" fill="hold"/>
                                        <p:tgtEl>
                                          <p:spTgt spid="12"/>
                                        </p:tgtEl>
                                        <p:attrNameLst>
                                          <p:attrName>ppt_w</p:attrName>
                                        </p:attrNameLst>
                                      </p:cBhvr>
                                      <p:tavLst>
                                        <p:tav tm="0">
                                          <p:val>
                                            <p:fltVal val="0"/>
                                          </p:val>
                                        </p:tav>
                                        <p:tav tm="100000">
                                          <p:val>
                                            <p:strVal val="#ppt_w"/>
                                          </p:val>
                                        </p:tav>
                                      </p:tavLst>
                                    </p:anim>
                                    <p:anim calcmode="lin" valueType="num">
                                      <p:cBhvr>
                                        <p:cTn id="95" dur="500" fill="hold"/>
                                        <p:tgtEl>
                                          <p:spTgt spid="12"/>
                                        </p:tgtEl>
                                        <p:attrNameLst>
                                          <p:attrName>ppt_h</p:attrName>
                                        </p:attrNameLst>
                                      </p:cBhvr>
                                      <p:tavLst>
                                        <p:tav tm="0">
                                          <p:val>
                                            <p:fltVal val="0"/>
                                          </p:val>
                                        </p:tav>
                                        <p:tav tm="100000">
                                          <p:val>
                                            <p:strVal val="#ppt_h"/>
                                          </p:val>
                                        </p:tav>
                                      </p:tavLst>
                                    </p:anim>
                                    <p:animEffect transition="in" filter="fade">
                                      <p:cBhvr>
                                        <p:cTn id="96"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20"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0200" y="1447800"/>
            <a:ext cx="8915400" cy="5410200"/>
          </a:xfrm>
        </p:spPr>
        <p:txBody>
          <a:bodyPr>
            <a:normAutofit/>
          </a:bodyPr>
          <a:lstStyle/>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pic>
        <p:nvPicPr>
          <p:cNvPr id="4" name="Picture 3"/>
          <p:cNvPicPr>
            <a:picLocks noChangeAspect="1"/>
          </p:cNvPicPr>
          <p:nvPr/>
        </p:nvPicPr>
        <p:blipFill rotWithShape="1">
          <a:blip r:embed="rId2" cstate="screen">
            <a:extLst>
              <a:ext uri="{28A0092B-C50C-407E-A947-70E740481C1C}">
                <a14:useLocalDpi xmlns:a14="http://schemas.microsoft.com/office/drawing/2010/main"/>
              </a:ext>
            </a:extLst>
          </a:blip>
          <a:srcRect l="1837" t="2296" r="3559" b="60965"/>
          <a:stretch/>
        </p:blipFill>
        <p:spPr>
          <a:xfrm>
            <a:off x="209549" y="2438400"/>
            <a:ext cx="11772902" cy="3657600"/>
          </a:xfrm>
          <a:prstGeom prst="rect">
            <a:avLst/>
          </a:prstGeom>
        </p:spPr>
      </p:pic>
    </p:spTree>
    <p:extLst>
      <p:ext uri="{BB962C8B-B14F-4D97-AF65-F5344CB8AC3E}">
        <p14:creationId xmlns:p14="http://schemas.microsoft.com/office/powerpoint/2010/main" val="86991246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0200" y="1447800"/>
            <a:ext cx="8915400" cy="5410200"/>
          </a:xfrm>
        </p:spPr>
        <p:txBody>
          <a:bodyPr>
            <a:normAutofit/>
          </a:bodyPr>
          <a:lstStyle/>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pic>
        <p:nvPicPr>
          <p:cNvPr id="6" name="Picture 5"/>
          <p:cNvPicPr>
            <a:picLocks noChangeAspect="1"/>
          </p:cNvPicPr>
          <p:nvPr/>
        </p:nvPicPr>
        <p:blipFill rotWithShape="1">
          <a:blip r:embed="rId2" cstate="screen">
            <a:extLst>
              <a:ext uri="{28A0092B-C50C-407E-A947-70E740481C1C}">
                <a14:useLocalDpi xmlns:a14="http://schemas.microsoft.com/office/drawing/2010/main"/>
              </a:ext>
            </a:extLst>
          </a:blip>
          <a:srcRect t="2285" b="47435"/>
          <a:stretch/>
        </p:blipFill>
        <p:spPr>
          <a:xfrm>
            <a:off x="252845" y="381000"/>
            <a:ext cx="11786755" cy="6248400"/>
          </a:xfrm>
          <a:prstGeom prst="rect">
            <a:avLst/>
          </a:prstGeom>
        </p:spPr>
      </p:pic>
    </p:spTree>
    <p:extLst>
      <p:ext uri="{BB962C8B-B14F-4D97-AF65-F5344CB8AC3E}">
        <p14:creationId xmlns:p14="http://schemas.microsoft.com/office/powerpoint/2010/main" val="196632172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0200" y="1447800"/>
            <a:ext cx="8915400" cy="5410200"/>
          </a:xfrm>
        </p:spPr>
        <p:txBody>
          <a:bodyPr>
            <a:normAutofit/>
          </a:bodyPr>
          <a:lstStyle/>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pic>
        <p:nvPicPr>
          <p:cNvPr id="2" name="Picture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66511" y="1600200"/>
            <a:ext cx="11858977" cy="5024247"/>
          </a:xfrm>
          <a:prstGeom prst="rect">
            <a:avLst/>
          </a:prstGeom>
        </p:spPr>
      </p:pic>
    </p:spTree>
    <p:extLst>
      <p:ext uri="{BB962C8B-B14F-4D97-AF65-F5344CB8AC3E}">
        <p14:creationId xmlns:p14="http://schemas.microsoft.com/office/powerpoint/2010/main" val="245648721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0200" y="1447800"/>
            <a:ext cx="8915400" cy="5410200"/>
          </a:xfrm>
        </p:spPr>
        <p:txBody>
          <a:bodyPr>
            <a:normAutofit/>
          </a:bodyPr>
          <a:lstStyle/>
          <a:p>
            <a:pPr marL="620776" lvl="2" indent="0">
              <a:spcBef>
                <a:spcPts val="0"/>
              </a:spcBef>
              <a:buClr>
                <a:schemeClr val="accent1"/>
              </a:buClr>
              <a:buSzPct val="80000"/>
              <a:buNone/>
            </a:pPr>
            <a:endParaRPr lang="sr-Latn-RS" sz="1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6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1400" dirty="0">
              <a:latin typeface="Corbel" pitchFamily="34" charset="0"/>
            </a:endParaRPr>
          </a:p>
          <a:p>
            <a:pPr marL="620776" lvl="2" indent="0">
              <a:spcBef>
                <a:spcPts val="0"/>
              </a:spcBef>
              <a:buClr>
                <a:schemeClr val="accent1"/>
              </a:buClr>
              <a:buSzPct val="80000"/>
              <a:buNone/>
            </a:pPr>
            <a:endParaRPr lang="sr-Latn-RS" sz="1400" dirty="0">
              <a:latin typeface="Corbel" pitchFamily="34" charset="0"/>
            </a:endParaRPr>
          </a:p>
          <a:p>
            <a:pPr marL="984314" lvl="2" indent="-363538">
              <a:spcBef>
                <a:spcPts val="0"/>
              </a:spcBef>
              <a:buClr>
                <a:schemeClr val="accent1"/>
              </a:buClr>
              <a:buSzPct val="80000"/>
              <a:buFont typeface="Wingdings 2"/>
              <a:buChar char=""/>
            </a:pPr>
            <a:endParaRPr lang="sr-Latn-RS" sz="14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pic>
        <p:nvPicPr>
          <p:cNvPr id="6" name="Picture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967037" y="300037"/>
            <a:ext cx="6257925" cy="6257925"/>
          </a:xfrm>
          <a:prstGeom prst="rect">
            <a:avLst/>
          </a:prstGeom>
        </p:spPr>
      </p:pic>
    </p:spTree>
    <p:extLst>
      <p:ext uri="{BB962C8B-B14F-4D97-AF65-F5344CB8AC3E}">
        <p14:creationId xmlns:p14="http://schemas.microsoft.com/office/powerpoint/2010/main" val="3284105575"/>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52400" y="1447800"/>
            <a:ext cx="11353800" cy="5410200"/>
          </a:xfrm>
        </p:spPr>
        <p:txBody>
          <a:bodyPr>
            <a:normAutofit/>
          </a:bodyPr>
          <a:lstStyle/>
          <a:p>
            <a:pPr marL="620776" lvl="2" indent="0">
              <a:spcBef>
                <a:spcPts val="0"/>
              </a:spcBef>
              <a:buClr>
                <a:schemeClr val="accent1"/>
              </a:buClr>
              <a:buSzPct val="80000"/>
              <a:buNone/>
            </a:pPr>
            <a:endParaRPr lang="sr-Latn-RS" sz="1000" dirty="0">
              <a:latin typeface="Corbel" pitchFamily="34" charset="0"/>
            </a:endParaRPr>
          </a:p>
          <a:p>
            <a:pPr marL="984314" lvl="2" indent="-363538" algn="just">
              <a:spcBef>
                <a:spcPts val="0"/>
              </a:spcBef>
              <a:buClrTx/>
              <a:buSzPct val="80000"/>
              <a:buFont typeface="Wingdings" pitchFamily="2" charset="2"/>
              <a:buChar char="§"/>
            </a:pPr>
            <a:r>
              <a:rPr lang="sr-Latn-RS" dirty="0">
                <a:latin typeface="Corbel" pitchFamily="34" charset="0"/>
              </a:rPr>
              <a:t>postprodukcija se </a:t>
            </a:r>
            <a:r>
              <a:rPr lang="vi-VN" dirty="0">
                <a:latin typeface="Corbel" pitchFamily="34" charset="0"/>
              </a:rPr>
              <a:t>obavlja u montaži </a:t>
            </a:r>
            <a:r>
              <a:rPr lang="sr-Latn-RS" dirty="0">
                <a:latin typeface="Corbel" pitchFamily="34" charset="0"/>
              </a:rPr>
              <a:t>- </a:t>
            </a:r>
            <a:r>
              <a:rPr lang="vi-VN" dirty="0">
                <a:latin typeface="Corbel" pitchFamily="34" charset="0"/>
              </a:rPr>
              <a:t>svi snimljeni elementi povezuju </a:t>
            </a:r>
            <a:r>
              <a:rPr lang="sr-Latn-RS" dirty="0">
                <a:latin typeface="Corbel" pitchFamily="34" charset="0"/>
              </a:rPr>
              <a:t>se </a:t>
            </a:r>
            <a:r>
              <a:rPr lang="vi-VN" dirty="0">
                <a:latin typeface="Corbel" pitchFamily="34" charset="0"/>
              </a:rPr>
              <a:t>u dramaturško-montažnu celinu</a:t>
            </a:r>
            <a:endParaRPr lang="sr-Latn-RS" dirty="0">
              <a:latin typeface="Corbel" pitchFamily="34" charset="0"/>
            </a:endParaRPr>
          </a:p>
          <a:p>
            <a:pPr marL="906526" lvl="2" indent="-285750">
              <a:spcBef>
                <a:spcPts val="0"/>
              </a:spcBef>
              <a:buClrTx/>
              <a:buSzPct val="80000"/>
              <a:buFont typeface="Wingdings" pitchFamily="2" charset="2"/>
              <a:buChar char="§"/>
            </a:pPr>
            <a:endParaRPr lang="sr-Latn-RS" sz="1200" dirty="0">
              <a:latin typeface="Corbel" pitchFamily="34" charset="0"/>
            </a:endParaRPr>
          </a:p>
          <a:p>
            <a:pPr marL="984314" lvl="2" indent="-363538" algn="just">
              <a:spcBef>
                <a:spcPts val="0"/>
              </a:spcBef>
              <a:buClrTx/>
              <a:buSzPct val="80000"/>
              <a:buFont typeface="Wingdings" pitchFamily="2" charset="2"/>
              <a:buChar char="§"/>
            </a:pPr>
            <a:r>
              <a:rPr lang="sr-Latn-RS" dirty="0">
                <a:latin typeface="Corbel" pitchFamily="34" charset="0"/>
              </a:rPr>
              <a:t>t</a:t>
            </a:r>
            <a:r>
              <a:rPr lang="vi-VN" dirty="0">
                <a:latin typeface="Corbel" pitchFamily="34" charset="0"/>
              </a:rPr>
              <a:t>okom snimanja sekretar režije vodi skript (šot listu) –</a:t>
            </a:r>
            <a:r>
              <a:rPr lang="sr-Latn-RS" dirty="0">
                <a:latin typeface="Corbel" pitchFamily="34" charset="0"/>
              </a:rPr>
              <a:t> </a:t>
            </a:r>
            <a:r>
              <a:rPr lang="vi-VN" dirty="0">
                <a:latin typeface="Corbel" pitchFamily="34" charset="0"/>
              </a:rPr>
              <a:t>(</a:t>
            </a:r>
            <a:r>
              <a:rPr lang="sr-Latn-RS" dirty="0">
                <a:latin typeface="Corbel" pitchFamily="34" charset="0"/>
              </a:rPr>
              <a:t>gde </a:t>
            </a:r>
            <a:r>
              <a:rPr lang="vi-VN" dirty="0">
                <a:latin typeface="Corbel" pitchFamily="34" charset="0"/>
              </a:rPr>
              <a:t>se nalazi traženi materijal, trajanje snimka, da li ima dublova i koji je usvojen na snimanju, razne napomene od strane reditelja tokom snimanja)</a:t>
            </a:r>
            <a:endParaRPr lang="sr-Latn-RS" dirty="0">
              <a:latin typeface="Corbel" pitchFamily="34" charset="0"/>
            </a:endParaRPr>
          </a:p>
          <a:p>
            <a:pPr marL="620776" lvl="2" indent="0">
              <a:spcBef>
                <a:spcPts val="0"/>
              </a:spcBef>
              <a:buClrTx/>
              <a:buSzPct val="80000"/>
              <a:buNone/>
            </a:pPr>
            <a:endParaRPr lang="sr-Latn-RS" sz="1200" dirty="0">
              <a:latin typeface="Corbel" pitchFamily="34" charset="0"/>
            </a:endParaRPr>
          </a:p>
          <a:p>
            <a:pPr marL="984314" lvl="2" indent="-363538" algn="just">
              <a:spcBef>
                <a:spcPts val="0"/>
              </a:spcBef>
              <a:buClrTx/>
              <a:buSzPct val="80000"/>
              <a:buFont typeface="Wingdings" pitchFamily="2" charset="2"/>
              <a:buChar char="§"/>
            </a:pPr>
            <a:r>
              <a:rPr lang="sr-Latn-RS" dirty="0">
                <a:latin typeface="Corbel" pitchFamily="34" charset="0"/>
              </a:rPr>
              <a:t>p</a:t>
            </a:r>
            <a:r>
              <a:rPr lang="vi-VN" dirty="0">
                <a:latin typeface="Corbel" pitchFamily="34" charset="0"/>
              </a:rPr>
              <a:t>ored montažera i sekretara režije, u montaži je prisutan i reditelj koji rukovodi radom</a:t>
            </a:r>
            <a:endParaRPr lang="sr-Latn-RS" dirty="0">
              <a:latin typeface="Corbel" pitchFamily="34" charset="0"/>
            </a:endParaRPr>
          </a:p>
          <a:p>
            <a:pPr marL="906526" lvl="2" indent="-285750">
              <a:spcBef>
                <a:spcPts val="0"/>
              </a:spcBef>
              <a:buClrTx/>
              <a:buSzPct val="80000"/>
              <a:buFont typeface="Wingdings" pitchFamily="2" charset="2"/>
              <a:buChar char="§"/>
            </a:pPr>
            <a:endParaRPr lang="sr-Latn-RS" sz="1200" dirty="0">
              <a:latin typeface="Corbel" pitchFamily="34" charset="0"/>
            </a:endParaRPr>
          </a:p>
          <a:p>
            <a:pPr marL="984314" lvl="2" indent="-363538" algn="just">
              <a:spcBef>
                <a:spcPts val="0"/>
              </a:spcBef>
              <a:buClrTx/>
              <a:buSzPct val="80000"/>
              <a:buFont typeface="Wingdings" pitchFamily="2" charset="2"/>
              <a:buChar char="§"/>
            </a:pPr>
            <a:r>
              <a:rPr lang="sr-Latn-RS" dirty="0">
                <a:latin typeface="Corbel" pitchFamily="34" charset="0"/>
              </a:rPr>
              <a:t>u</a:t>
            </a:r>
            <a:r>
              <a:rPr lang="vi-VN" dirty="0">
                <a:latin typeface="Corbel" pitchFamily="34" charset="0"/>
              </a:rPr>
              <a:t> procesu postprodukcije</a:t>
            </a:r>
            <a:r>
              <a:rPr lang="sr-Latn-RS" dirty="0">
                <a:latin typeface="Corbel" pitchFamily="34" charset="0"/>
              </a:rPr>
              <a:t> (ako nije urađeno tokom realizacije) </a:t>
            </a:r>
            <a:r>
              <a:rPr lang="vi-VN" dirty="0">
                <a:latin typeface="Corbel" pitchFamily="34" charset="0"/>
              </a:rPr>
              <a:t> spada i izrada</a:t>
            </a:r>
            <a:r>
              <a:rPr lang="sr-Latn-RS" dirty="0">
                <a:latin typeface="Corbel" pitchFamily="34" charset="0"/>
              </a:rPr>
              <a:t> </a:t>
            </a:r>
            <a:r>
              <a:rPr lang="vi-VN" dirty="0">
                <a:latin typeface="Corbel" pitchFamily="34" charset="0"/>
              </a:rPr>
              <a:t>špice </a:t>
            </a:r>
            <a:r>
              <a:rPr lang="sr-Latn-RS" dirty="0">
                <a:latin typeface="Corbel" pitchFamily="34" charset="0"/>
              </a:rPr>
              <a:t>i</a:t>
            </a:r>
            <a:r>
              <a:rPr lang="vi-VN" dirty="0">
                <a:latin typeface="Corbel" pitchFamily="34" charset="0"/>
              </a:rPr>
              <a:t> foršpana TV emisije</a:t>
            </a:r>
            <a:r>
              <a:rPr lang="sr-Latn-RS" dirty="0">
                <a:latin typeface="Corbel" pitchFamily="34" charset="0"/>
              </a:rPr>
              <a:t>, </a:t>
            </a:r>
            <a:r>
              <a:rPr lang="vi-VN" dirty="0">
                <a:latin typeface="Corbel" pitchFamily="34" charset="0"/>
              </a:rPr>
              <a:t>elektronsko grafička obrada</a:t>
            </a:r>
            <a:endParaRPr lang="sr-Latn-RS" dirty="0">
              <a:latin typeface="Corbel" pitchFamily="34" charset="0"/>
            </a:endParaRPr>
          </a:p>
          <a:p>
            <a:pPr marL="906526" lvl="2" indent="-285750">
              <a:spcBef>
                <a:spcPts val="0"/>
              </a:spcBef>
              <a:buClrTx/>
              <a:buSzPct val="80000"/>
              <a:buFont typeface="Wingdings" pitchFamily="2" charset="2"/>
              <a:buChar char="§"/>
            </a:pPr>
            <a:endParaRPr lang="vi-VN" sz="1200" dirty="0">
              <a:latin typeface="Corbel" pitchFamily="34" charset="0"/>
            </a:endParaRPr>
          </a:p>
          <a:p>
            <a:pPr marL="984314" lvl="2" indent="-363538" algn="just">
              <a:spcBef>
                <a:spcPts val="0"/>
              </a:spcBef>
              <a:buClrTx/>
              <a:buSzPct val="80000"/>
              <a:buFont typeface="Wingdings" pitchFamily="2" charset="2"/>
              <a:buChar char="§"/>
            </a:pPr>
            <a:r>
              <a:rPr lang="sr-Latn-RS" dirty="0">
                <a:latin typeface="Corbel" pitchFamily="34" charset="0"/>
              </a:rPr>
              <a:t>za </a:t>
            </a:r>
            <a:r>
              <a:rPr lang="vi-VN" dirty="0">
                <a:latin typeface="Corbel" pitchFamily="34" charset="0"/>
              </a:rPr>
              <a:t>emisije koje su snimane sa direktnom montažom, </a:t>
            </a:r>
            <a:r>
              <a:rPr lang="sr-Latn-RS" dirty="0">
                <a:latin typeface="Corbel" pitchFamily="34" charset="0"/>
              </a:rPr>
              <a:t>takođe</a:t>
            </a:r>
            <a:r>
              <a:rPr lang="vi-VN" dirty="0">
                <a:latin typeface="Corbel" pitchFamily="34" charset="0"/>
              </a:rPr>
              <a:t> je potrebno izvršiti </a:t>
            </a:r>
            <a:r>
              <a:rPr lang="sr-Latn-RS" dirty="0">
                <a:latin typeface="Corbel" pitchFamily="34" charset="0"/>
              </a:rPr>
              <a:t>postprodukciju</a:t>
            </a:r>
          </a:p>
          <a:p>
            <a:pPr marL="620776" lvl="2" indent="0">
              <a:spcBef>
                <a:spcPts val="0"/>
              </a:spcBef>
              <a:buClr>
                <a:schemeClr val="accent1"/>
              </a:buClr>
              <a:buSzPct val="80000"/>
              <a:buNone/>
            </a:pPr>
            <a:endParaRPr lang="sr-Latn-RS" sz="26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1400" dirty="0">
              <a:latin typeface="Corbel" pitchFamily="34" charset="0"/>
            </a:endParaRPr>
          </a:p>
          <a:p>
            <a:pPr marL="620776" lvl="2" indent="0">
              <a:spcBef>
                <a:spcPts val="0"/>
              </a:spcBef>
              <a:buClr>
                <a:schemeClr val="accent1"/>
              </a:buClr>
              <a:buSzPct val="80000"/>
              <a:buNone/>
            </a:pPr>
            <a:endParaRPr lang="sr-Latn-RS" sz="1400" dirty="0">
              <a:latin typeface="Corbel" pitchFamily="34" charset="0"/>
            </a:endParaRPr>
          </a:p>
          <a:p>
            <a:pPr marL="984314" lvl="2" indent="-363538">
              <a:spcBef>
                <a:spcPts val="0"/>
              </a:spcBef>
              <a:buClr>
                <a:schemeClr val="accent1"/>
              </a:buClr>
              <a:buSzPct val="80000"/>
              <a:buFont typeface="Wingdings 2"/>
              <a:buChar char=""/>
            </a:pPr>
            <a:endParaRPr lang="sr-Latn-RS" sz="14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p:cNvSpPr txBox="1">
            <a:spLocks/>
          </p:cNvSpPr>
          <p:nvPr/>
        </p:nvSpPr>
        <p:spPr>
          <a:xfrm>
            <a:off x="152400" y="381000"/>
            <a:ext cx="10420350" cy="778764"/>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  Postprodukcija </a:t>
            </a:r>
            <a:endParaRPr lang="en-US" sz="3600" dirty="0">
              <a:solidFill>
                <a:schemeClr val="tx2">
                  <a:lumMod val="20000"/>
                  <a:lumOff val="80000"/>
                </a:schemeClr>
              </a:solidFill>
              <a:latin typeface="Corbel"/>
            </a:endParaRPr>
          </a:p>
        </p:txBody>
      </p:sp>
    </p:spTree>
    <p:extLst>
      <p:ext uri="{BB962C8B-B14F-4D97-AF65-F5344CB8AC3E}">
        <p14:creationId xmlns:p14="http://schemas.microsoft.com/office/powerpoint/2010/main" val="312579826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 calcmode="lin" valueType="num">
                                      <p:cBhvr additive="base">
                                        <p:cTn id="2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anim calcmode="lin" valueType="num">
                                      <p:cBhvr additive="base">
                                        <p:cTn id="3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0200" y="1447800"/>
            <a:ext cx="8915400" cy="5410200"/>
          </a:xfrm>
        </p:spPr>
        <p:txBody>
          <a:bodyPr>
            <a:normAutofit/>
          </a:bodyPr>
          <a:lstStyle/>
          <a:p>
            <a:pPr marL="620776" lvl="2" indent="0">
              <a:spcBef>
                <a:spcPts val="0"/>
              </a:spcBef>
              <a:buClr>
                <a:schemeClr val="accent1"/>
              </a:buClr>
              <a:buSzPct val="80000"/>
              <a:buNone/>
            </a:pPr>
            <a:endParaRPr lang="sr-Latn-RS" sz="1000" dirty="0">
              <a:latin typeface="Corbel" pitchFamily="34" charset="0"/>
            </a:endParaRPr>
          </a:p>
          <a:p>
            <a:pPr marL="620776" lvl="2" indent="0">
              <a:spcBef>
                <a:spcPts val="0"/>
              </a:spcBef>
              <a:buClr>
                <a:schemeClr val="accent1"/>
              </a:buClr>
              <a:buSzPct val="80000"/>
              <a:buNone/>
            </a:pPr>
            <a:endParaRPr lang="sr-Latn-RS" sz="26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1400" dirty="0">
              <a:latin typeface="Corbel" pitchFamily="34" charset="0"/>
            </a:endParaRPr>
          </a:p>
          <a:p>
            <a:pPr marL="620776" lvl="2" indent="0">
              <a:spcBef>
                <a:spcPts val="0"/>
              </a:spcBef>
              <a:buClr>
                <a:schemeClr val="accent1"/>
              </a:buClr>
              <a:buSzPct val="80000"/>
              <a:buNone/>
            </a:pPr>
            <a:endParaRPr lang="sr-Latn-RS" sz="1400" dirty="0">
              <a:latin typeface="Corbel" pitchFamily="34" charset="0"/>
            </a:endParaRPr>
          </a:p>
          <a:p>
            <a:pPr marL="984314" lvl="2" indent="-363538">
              <a:spcBef>
                <a:spcPts val="0"/>
              </a:spcBef>
              <a:buClr>
                <a:schemeClr val="accent1"/>
              </a:buClr>
              <a:buSzPct val="80000"/>
              <a:buFont typeface="Wingdings 2"/>
              <a:buChar char=""/>
            </a:pPr>
            <a:endParaRPr lang="sr-Latn-RS" sz="14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p:cNvSpPr txBox="1">
            <a:spLocks/>
          </p:cNvSpPr>
          <p:nvPr/>
        </p:nvSpPr>
        <p:spPr>
          <a:xfrm>
            <a:off x="76200" y="381000"/>
            <a:ext cx="10496550" cy="778764"/>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  Montaža </a:t>
            </a:r>
            <a:endParaRPr lang="en-US" sz="3600" dirty="0">
              <a:solidFill>
                <a:schemeClr val="tx2">
                  <a:lumMod val="20000"/>
                  <a:lumOff val="80000"/>
                </a:schemeClr>
              </a:solidFill>
              <a:latin typeface="Corbel"/>
            </a:endParaRPr>
          </a:p>
        </p:txBody>
      </p:sp>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209800" y="1562100"/>
            <a:ext cx="7772400" cy="5181600"/>
          </a:xfrm>
          <a:prstGeom prst="rect">
            <a:avLst/>
          </a:prstGeom>
        </p:spPr>
      </p:pic>
    </p:spTree>
    <p:extLst>
      <p:ext uri="{BB962C8B-B14F-4D97-AF65-F5344CB8AC3E}">
        <p14:creationId xmlns:p14="http://schemas.microsoft.com/office/powerpoint/2010/main" val="210110499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0200" y="1447800"/>
            <a:ext cx="8915400" cy="5410200"/>
          </a:xfrm>
        </p:spPr>
        <p:txBody>
          <a:bodyPr>
            <a:normAutofit/>
          </a:bodyPr>
          <a:lstStyle/>
          <a:p>
            <a:pPr marL="620776" lvl="2" indent="0">
              <a:spcBef>
                <a:spcPts val="0"/>
              </a:spcBef>
              <a:buClr>
                <a:schemeClr val="accent1"/>
              </a:buClr>
              <a:buSzPct val="80000"/>
              <a:buNone/>
            </a:pPr>
            <a:endParaRPr lang="sr-Latn-RS" sz="1000" dirty="0">
              <a:latin typeface="Corbel" pitchFamily="34" charset="0"/>
            </a:endParaRPr>
          </a:p>
          <a:p>
            <a:pPr marL="620776" lvl="2" indent="0">
              <a:spcBef>
                <a:spcPts val="0"/>
              </a:spcBef>
              <a:buClr>
                <a:schemeClr val="accent1"/>
              </a:buClr>
              <a:buSzPct val="80000"/>
              <a:buNone/>
            </a:pPr>
            <a:endParaRPr lang="sr-Latn-RS" sz="26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1400" dirty="0">
              <a:latin typeface="Corbel" pitchFamily="34" charset="0"/>
            </a:endParaRPr>
          </a:p>
          <a:p>
            <a:pPr marL="620776" lvl="2" indent="0">
              <a:spcBef>
                <a:spcPts val="0"/>
              </a:spcBef>
              <a:buClr>
                <a:schemeClr val="accent1"/>
              </a:buClr>
              <a:buSzPct val="80000"/>
              <a:buNone/>
            </a:pPr>
            <a:endParaRPr lang="sr-Latn-RS" sz="1400" dirty="0">
              <a:latin typeface="Corbel" pitchFamily="34" charset="0"/>
            </a:endParaRPr>
          </a:p>
          <a:p>
            <a:pPr marL="984314" lvl="2" indent="-363538">
              <a:spcBef>
                <a:spcPts val="0"/>
              </a:spcBef>
              <a:buClr>
                <a:schemeClr val="accent1"/>
              </a:buClr>
              <a:buSzPct val="80000"/>
              <a:buFont typeface="Wingdings 2"/>
              <a:buChar char=""/>
            </a:pPr>
            <a:endParaRPr lang="sr-Latn-RS" sz="14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473200" y="1574006"/>
            <a:ext cx="9169400" cy="5157788"/>
          </a:xfrm>
          <a:prstGeom prst="rect">
            <a:avLst/>
          </a:prstGeom>
        </p:spPr>
      </p:pic>
      <p:sp>
        <p:nvSpPr>
          <p:cNvPr id="7" name="Title 1"/>
          <p:cNvSpPr txBox="1">
            <a:spLocks/>
          </p:cNvSpPr>
          <p:nvPr/>
        </p:nvSpPr>
        <p:spPr>
          <a:xfrm>
            <a:off x="152400" y="381000"/>
            <a:ext cx="10420350" cy="778764"/>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  Montaža </a:t>
            </a:r>
            <a:endParaRPr lang="en-US" sz="3600" dirty="0">
              <a:solidFill>
                <a:schemeClr val="tx2">
                  <a:lumMod val="20000"/>
                  <a:lumOff val="80000"/>
                </a:schemeClr>
              </a:solidFill>
              <a:latin typeface="Corbel"/>
            </a:endParaRPr>
          </a:p>
        </p:txBody>
      </p:sp>
    </p:spTree>
    <p:extLst>
      <p:ext uri="{BB962C8B-B14F-4D97-AF65-F5344CB8AC3E}">
        <p14:creationId xmlns:p14="http://schemas.microsoft.com/office/powerpoint/2010/main" val="371649304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0200" y="1447800"/>
            <a:ext cx="8915400" cy="5410200"/>
          </a:xfrm>
        </p:spPr>
        <p:txBody>
          <a:bodyPr>
            <a:normAutofit/>
          </a:bodyPr>
          <a:lstStyle/>
          <a:p>
            <a:pPr marL="620776" lvl="2" indent="0">
              <a:spcBef>
                <a:spcPts val="0"/>
              </a:spcBef>
              <a:buClr>
                <a:schemeClr val="accent1"/>
              </a:buClr>
              <a:buSzPct val="80000"/>
              <a:buNone/>
            </a:pPr>
            <a:endParaRPr lang="sr-Latn-RS" sz="1000" dirty="0">
              <a:latin typeface="Corbel" pitchFamily="34" charset="0"/>
            </a:endParaRPr>
          </a:p>
          <a:p>
            <a:pPr marL="620776" lvl="2" indent="0">
              <a:spcBef>
                <a:spcPts val="0"/>
              </a:spcBef>
              <a:buClr>
                <a:schemeClr val="accent1"/>
              </a:buClr>
              <a:buSzPct val="80000"/>
              <a:buNone/>
            </a:pPr>
            <a:endParaRPr lang="sr-Latn-RS" sz="26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1400" dirty="0">
              <a:latin typeface="Corbel" pitchFamily="34" charset="0"/>
            </a:endParaRPr>
          </a:p>
          <a:p>
            <a:pPr marL="620776" lvl="2" indent="0">
              <a:spcBef>
                <a:spcPts val="0"/>
              </a:spcBef>
              <a:buClr>
                <a:schemeClr val="accent1"/>
              </a:buClr>
              <a:buSzPct val="80000"/>
              <a:buNone/>
            </a:pPr>
            <a:endParaRPr lang="sr-Latn-RS" sz="1400" dirty="0">
              <a:latin typeface="Corbel" pitchFamily="34" charset="0"/>
            </a:endParaRPr>
          </a:p>
          <a:p>
            <a:pPr marL="984314" lvl="2" indent="-363538">
              <a:spcBef>
                <a:spcPts val="0"/>
              </a:spcBef>
              <a:buClr>
                <a:schemeClr val="accent1"/>
              </a:buClr>
              <a:buSzPct val="80000"/>
              <a:buFont typeface="Wingdings 2"/>
              <a:buChar char=""/>
            </a:pPr>
            <a:endParaRPr lang="sr-Latn-RS" sz="14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p:cNvSpPr txBox="1">
            <a:spLocks/>
          </p:cNvSpPr>
          <p:nvPr/>
        </p:nvSpPr>
        <p:spPr>
          <a:xfrm>
            <a:off x="152400" y="381000"/>
            <a:ext cx="10420350" cy="778764"/>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  Kolor korekcija slike</a:t>
            </a:r>
            <a:endParaRPr lang="en-US" sz="3600" dirty="0">
              <a:solidFill>
                <a:schemeClr val="tx2">
                  <a:lumMod val="20000"/>
                  <a:lumOff val="80000"/>
                </a:schemeClr>
              </a:solidFill>
              <a:latin typeface="Corbel"/>
            </a:endParaRPr>
          </a:p>
        </p:txBody>
      </p:sp>
      <p:pic>
        <p:nvPicPr>
          <p:cNvPr id="7" name="Picture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114550" y="1498600"/>
            <a:ext cx="7962900" cy="5308600"/>
          </a:xfrm>
          <a:prstGeom prst="rect">
            <a:avLst/>
          </a:prstGeom>
        </p:spPr>
      </p:pic>
    </p:spTree>
    <p:extLst>
      <p:ext uri="{BB962C8B-B14F-4D97-AF65-F5344CB8AC3E}">
        <p14:creationId xmlns:p14="http://schemas.microsoft.com/office/powerpoint/2010/main" val="246924575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0200" y="1447800"/>
            <a:ext cx="8915400" cy="5410200"/>
          </a:xfrm>
        </p:spPr>
        <p:txBody>
          <a:bodyPr>
            <a:normAutofit/>
          </a:bodyPr>
          <a:lstStyle/>
          <a:p>
            <a:pPr marL="620776" lvl="2" indent="0">
              <a:spcBef>
                <a:spcPts val="0"/>
              </a:spcBef>
              <a:buClr>
                <a:schemeClr val="accent1"/>
              </a:buClr>
              <a:buSzPct val="80000"/>
              <a:buNone/>
            </a:pPr>
            <a:endParaRPr lang="sr-Latn-RS" sz="1000" dirty="0">
              <a:latin typeface="Corbel" pitchFamily="34" charset="0"/>
            </a:endParaRPr>
          </a:p>
          <a:p>
            <a:pPr marL="620776" lvl="2" indent="0">
              <a:spcBef>
                <a:spcPts val="0"/>
              </a:spcBef>
              <a:buClr>
                <a:schemeClr val="accent1"/>
              </a:buClr>
              <a:buSzPct val="80000"/>
              <a:buNone/>
            </a:pPr>
            <a:endParaRPr lang="sr-Latn-RS" sz="26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1400" dirty="0">
              <a:latin typeface="Corbel" pitchFamily="34" charset="0"/>
            </a:endParaRPr>
          </a:p>
          <a:p>
            <a:pPr marL="620776" lvl="2" indent="0">
              <a:spcBef>
                <a:spcPts val="0"/>
              </a:spcBef>
              <a:buClr>
                <a:schemeClr val="accent1"/>
              </a:buClr>
              <a:buSzPct val="80000"/>
              <a:buNone/>
            </a:pPr>
            <a:endParaRPr lang="sr-Latn-RS" sz="1400" dirty="0">
              <a:latin typeface="Corbel" pitchFamily="34" charset="0"/>
            </a:endParaRPr>
          </a:p>
          <a:p>
            <a:pPr marL="984314" lvl="2" indent="-363538">
              <a:spcBef>
                <a:spcPts val="0"/>
              </a:spcBef>
              <a:buClr>
                <a:schemeClr val="accent1"/>
              </a:buClr>
              <a:buSzPct val="80000"/>
              <a:buFont typeface="Wingdings 2"/>
              <a:buChar char=""/>
            </a:pPr>
            <a:endParaRPr lang="sr-Latn-RS" sz="14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p:cNvSpPr txBox="1">
            <a:spLocks/>
          </p:cNvSpPr>
          <p:nvPr/>
        </p:nvSpPr>
        <p:spPr>
          <a:xfrm>
            <a:off x="76200" y="381000"/>
            <a:ext cx="10496550" cy="778764"/>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  Izrada grafike</a:t>
            </a:r>
            <a:endParaRPr lang="en-US" sz="3600" dirty="0">
              <a:solidFill>
                <a:schemeClr val="tx2">
                  <a:lumMod val="20000"/>
                  <a:lumOff val="80000"/>
                </a:schemeClr>
              </a:solidFill>
              <a:latin typeface="Corbel"/>
            </a:endParaRPr>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48860" y="1580052"/>
            <a:ext cx="8294280" cy="5239848"/>
          </a:xfrm>
          <a:prstGeom prst="rect">
            <a:avLst/>
          </a:prstGeom>
        </p:spPr>
      </p:pic>
    </p:spTree>
    <p:extLst>
      <p:ext uri="{BB962C8B-B14F-4D97-AF65-F5344CB8AC3E}">
        <p14:creationId xmlns:p14="http://schemas.microsoft.com/office/powerpoint/2010/main" val="77225843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600200" y="1447800"/>
            <a:ext cx="8915400" cy="5410200"/>
          </a:xfrm>
        </p:spPr>
        <p:txBody>
          <a:bodyPr>
            <a:normAutofit/>
          </a:bodyPr>
          <a:lstStyle/>
          <a:p>
            <a:pPr marL="620776" lvl="2" indent="0">
              <a:spcBef>
                <a:spcPts val="0"/>
              </a:spcBef>
              <a:buClr>
                <a:schemeClr val="accent1"/>
              </a:buClr>
              <a:buSzPct val="80000"/>
              <a:buNone/>
            </a:pPr>
            <a:endParaRPr lang="sr-Latn-RS" sz="1000" dirty="0">
              <a:latin typeface="Corbel" pitchFamily="34" charset="0"/>
            </a:endParaRPr>
          </a:p>
          <a:p>
            <a:pPr marL="620776" lvl="2" indent="0">
              <a:spcBef>
                <a:spcPts val="0"/>
              </a:spcBef>
              <a:buClr>
                <a:schemeClr val="accent1"/>
              </a:buClr>
              <a:buSzPct val="80000"/>
              <a:buNone/>
            </a:pPr>
            <a:endParaRPr lang="sr-Latn-RS" sz="26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1400" dirty="0">
              <a:latin typeface="Corbel" pitchFamily="34" charset="0"/>
            </a:endParaRPr>
          </a:p>
          <a:p>
            <a:pPr marL="620776" lvl="2" indent="0">
              <a:spcBef>
                <a:spcPts val="0"/>
              </a:spcBef>
              <a:buClr>
                <a:schemeClr val="accent1"/>
              </a:buClr>
              <a:buSzPct val="80000"/>
              <a:buNone/>
            </a:pPr>
            <a:endParaRPr lang="sr-Latn-RS" sz="1400" dirty="0">
              <a:latin typeface="Corbel" pitchFamily="34" charset="0"/>
            </a:endParaRPr>
          </a:p>
          <a:p>
            <a:pPr marL="984314" lvl="2" indent="-363538">
              <a:spcBef>
                <a:spcPts val="0"/>
              </a:spcBef>
              <a:buClr>
                <a:schemeClr val="accent1"/>
              </a:buClr>
              <a:buSzPct val="80000"/>
              <a:buFont typeface="Wingdings 2"/>
              <a:buChar char=""/>
            </a:pPr>
            <a:endParaRPr lang="sr-Latn-RS" sz="14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620776" lvl="2" indent="0">
              <a:spcBef>
                <a:spcPts val="0"/>
              </a:spcBef>
              <a:buClr>
                <a:schemeClr val="accent1"/>
              </a:buClr>
              <a:buSzPct val="80000"/>
              <a:buNone/>
            </a:pPr>
            <a:endParaRPr lang="sr-Latn-RS" sz="2000" dirty="0">
              <a:latin typeface="Corbel" pitchFamily="34" charset="0"/>
            </a:endParaRPr>
          </a:p>
          <a:p>
            <a:pPr marL="1050544" lvl="4" indent="0">
              <a:spcBef>
                <a:spcPts val="0"/>
              </a:spcBef>
              <a:buClr>
                <a:schemeClr val="accent1"/>
              </a:buClr>
              <a:buSzPct val="80000"/>
              <a:buNone/>
            </a:pPr>
            <a:endParaRPr lang="sr-Latn-RS" sz="16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984314" lvl="2" indent="-363538">
              <a:spcBef>
                <a:spcPts val="0"/>
              </a:spcBef>
              <a:buClr>
                <a:schemeClr val="accent1"/>
              </a:buClr>
              <a:buSzPct val="80000"/>
              <a:buFont typeface="Wingdings 2"/>
              <a:buChar char=""/>
            </a:pPr>
            <a:endParaRPr lang="sr-Latn-RS" sz="2000" dirty="0">
              <a:latin typeface="Corbel" pitchFamily="34" charset="0"/>
            </a:endParaRPr>
          </a:p>
          <a:p>
            <a:pPr marL="620776" lvl="2" indent="0">
              <a:spcBef>
                <a:spcPts val="0"/>
              </a:spcBef>
              <a:buClr>
                <a:schemeClr val="accent1"/>
              </a:buClr>
              <a:buSzPct val="80000"/>
              <a:buNone/>
            </a:pPr>
            <a:endParaRPr lang="sr-Latn-RS" sz="1200" dirty="0">
              <a:latin typeface="Corbel" pitchFamily="34" charset="0"/>
            </a:endParaRPr>
          </a:p>
          <a:p>
            <a:pPr marL="1203770" lvl="3" indent="-363538">
              <a:spcBef>
                <a:spcPts val="0"/>
              </a:spcBef>
              <a:buClr>
                <a:schemeClr val="accent1"/>
              </a:buClr>
              <a:buSzPct val="80000"/>
              <a:buFont typeface="Wingdings 2"/>
              <a:buChar char=""/>
            </a:pPr>
            <a:endParaRPr lang="hr-HR" sz="1600" dirty="0">
              <a:latin typeface="Corbel" pitchFamily="34" charset="0"/>
            </a:endParaRPr>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984314" lvl="2" indent="-363538">
              <a:spcBef>
                <a:spcPts val="0"/>
              </a:spcBef>
              <a:buClr>
                <a:schemeClr val="accent1"/>
              </a:buClr>
              <a:buSzPct val="80000"/>
              <a:buFont typeface="Wingdings 2"/>
              <a:buChar char=""/>
            </a:pPr>
            <a:endParaRPr lang="hr-HR" sz="2000" dirty="0"/>
          </a:p>
          <a:p>
            <a:pPr marL="620776" lvl="2" indent="0">
              <a:spcBef>
                <a:spcPts val="0"/>
              </a:spcBef>
              <a:buClr>
                <a:schemeClr val="accent1"/>
              </a:buClr>
              <a:buSzPct val="80000"/>
              <a:buNone/>
            </a:pPr>
            <a:endParaRPr lang="hr-HR" sz="2300" dirty="0"/>
          </a:p>
          <a:p>
            <a:pPr marL="620776" lvl="2" indent="0">
              <a:spcBef>
                <a:spcPts val="0"/>
              </a:spcBef>
              <a:buClr>
                <a:schemeClr val="accent1"/>
              </a:buClr>
              <a:buSzPct val="80000"/>
              <a:buNone/>
            </a:pPr>
            <a:endParaRPr lang="hr-HR" sz="42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a:p>
            <a:pPr marL="620776" lvl="2" indent="0">
              <a:spcBef>
                <a:spcPts val="0"/>
              </a:spcBef>
              <a:buClr>
                <a:schemeClr val="accent1"/>
              </a:buClr>
              <a:buSzPct val="80000"/>
              <a:buNone/>
            </a:pPr>
            <a:endParaRPr lang="hr-HR" sz="2000" dirty="0"/>
          </a:p>
        </p:txBody>
      </p:sp>
      <p:sp>
        <p:nvSpPr>
          <p:cNvPr id="4" name="Title 1"/>
          <p:cNvSpPr txBox="1">
            <a:spLocks/>
          </p:cNvSpPr>
          <p:nvPr/>
        </p:nvSpPr>
        <p:spPr>
          <a:xfrm>
            <a:off x="152400" y="381000"/>
            <a:ext cx="3276600" cy="778764"/>
          </a:xfrm>
          <a:prstGeom prst="rect">
            <a:avLst/>
          </a:prstGeom>
        </p:spPr>
        <p:txBody>
          <a:bodyPr vert="horz" lIns="91440" tIns="0" rIns="45720" bIns="0" rtlCol="0" anchor="t">
            <a:noAutofit/>
            <a:scene3d>
              <a:camera prst="orthographicFront"/>
              <a:lightRig rig="threePt" dir="t">
                <a:rot lat="0" lon="0" rev="4800000"/>
              </a:lightRig>
            </a:scene3d>
            <a:sp3d prstMaterial="matte">
              <a:bevelT w="50800" h="10160"/>
            </a:sp3d>
          </a:bodyPr>
          <a:lstStyle>
            <a:lvl1pPr algn="l" rtl="0" eaLnBrk="1" latinLnBrk="0" hangingPunct="1">
              <a:spcBef>
                <a:spcPct val="0"/>
              </a:spcBef>
              <a:buNone/>
              <a:defRPr kumimoji="0" sz="4700" b="1" kern="1200">
                <a:solidFill>
                  <a:schemeClr val="accent1">
                    <a:satMod val="150000"/>
                  </a:schemeClr>
                </a:solidFill>
                <a:effectLst/>
                <a:latin typeface="+mj-lt"/>
                <a:ea typeface="+mj-ea"/>
                <a:cs typeface="+mj-cs"/>
              </a:defRPr>
            </a:lvl1pPr>
            <a:extLst/>
          </a:lstStyle>
          <a:p>
            <a:pPr>
              <a:defRPr/>
            </a:pPr>
            <a:r>
              <a:rPr lang="sr-Latn-RS" sz="3600" dirty="0">
                <a:solidFill>
                  <a:schemeClr val="tx2">
                    <a:lumMod val="20000"/>
                    <a:lumOff val="80000"/>
                  </a:schemeClr>
                </a:solidFill>
                <a:latin typeface="Corbel"/>
              </a:rPr>
              <a:t>  Izrada špice</a:t>
            </a:r>
            <a:endParaRPr lang="en-US" sz="3600" dirty="0">
              <a:solidFill>
                <a:schemeClr val="tx2">
                  <a:lumMod val="20000"/>
                  <a:lumOff val="80000"/>
                </a:schemeClr>
              </a:solidFill>
              <a:latin typeface="Corbel"/>
            </a:endParaRPr>
          </a:p>
        </p:txBody>
      </p:sp>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430866" y="1550193"/>
            <a:ext cx="9254067" cy="5205413"/>
          </a:xfrm>
          <a:prstGeom prst="rect">
            <a:avLst/>
          </a:prstGeom>
        </p:spPr>
      </p:pic>
    </p:spTree>
    <p:extLst>
      <p:ext uri="{BB962C8B-B14F-4D97-AF65-F5344CB8AC3E}">
        <p14:creationId xmlns:p14="http://schemas.microsoft.com/office/powerpoint/2010/main" val="143661897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odul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odul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4702</TotalTime>
  <Words>803</Words>
  <Application>Microsoft Office PowerPoint</Application>
  <PresentationFormat>Widescreen</PresentationFormat>
  <Paragraphs>900</Paragraphs>
  <Slides>33</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33</vt:i4>
      </vt:variant>
    </vt:vector>
  </HeadingPairs>
  <TitlesOfParts>
    <vt:vector size="40" baseType="lpstr">
      <vt:lpstr>Arial</vt:lpstr>
      <vt:lpstr>Calibri</vt:lpstr>
      <vt:lpstr>Corbel</vt:lpstr>
      <vt:lpstr>Wingdings</vt:lpstr>
      <vt:lpstr>Wingdings 2</vt:lpstr>
      <vt:lpstr>Wingdings 3</vt:lpstr>
      <vt:lpstr>Module</vt:lpstr>
      <vt:lpstr>FINALIZACIJA</vt:lpstr>
      <vt:lpstr>PowerPoint Presentation</vt:lpstr>
      <vt:lpstr>Finalizacija (radni procesi)</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VESTI</dc:title>
  <dc:creator>Pixi</dc:creator>
  <cp:lastModifiedBy>Predrag Kajganić</cp:lastModifiedBy>
  <cp:revision>1303</cp:revision>
  <dcterms:created xsi:type="dcterms:W3CDTF">2006-08-16T00:00:00Z</dcterms:created>
  <dcterms:modified xsi:type="dcterms:W3CDTF">2024-08-05T12:36:26Z</dcterms:modified>
</cp:coreProperties>
</file>